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4" r:id="rId6"/>
    <p:sldId id="262" r:id="rId7"/>
    <p:sldId id="263" r:id="rId8"/>
    <p:sldId id="270" r:id="rId9"/>
    <p:sldId id="271" r:id="rId10"/>
    <p:sldId id="272" r:id="rId11"/>
    <p:sldId id="273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104" y="2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E993D-FA8A-E74B-B9CF-14A14B9688FD}" type="datetimeFigureOut">
              <a:rPr lang="en-US" smtClean="0"/>
              <a:t>20/12/2016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D443C-1078-A54B-BD35-571BD1887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1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9231-7D3F-8D4C-93E7-9C7E6FBB9EC5}" type="datetimeFigureOut">
              <a:rPr lang="en-US" smtClean="0"/>
              <a:t>20/12/2016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F7BB-F0D8-B64C-9749-C2001C0D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3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9231-7D3F-8D4C-93E7-9C7E6FBB9EC5}" type="datetimeFigureOut">
              <a:rPr lang="en-US" smtClean="0"/>
              <a:t>20/12/2016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F7BB-F0D8-B64C-9749-C2001C0D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1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9231-7D3F-8D4C-93E7-9C7E6FBB9EC5}" type="datetimeFigureOut">
              <a:rPr lang="en-US" smtClean="0"/>
              <a:t>20/12/2016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F7BB-F0D8-B64C-9749-C2001C0D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9231-7D3F-8D4C-93E7-9C7E6FBB9EC5}" type="datetimeFigureOut">
              <a:rPr lang="en-US" smtClean="0"/>
              <a:t>20/12/2016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F7BB-F0D8-B64C-9749-C2001C0D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2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9231-7D3F-8D4C-93E7-9C7E6FBB9EC5}" type="datetimeFigureOut">
              <a:rPr lang="en-US" smtClean="0"/>
              <a:t>20/12/2016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F7BB-F0D8-B64C-9749-C2001C0D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7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9231-7D3F-8D4C-93E7-9C7E6FBB9EC5}" type="datetimeFigureOut">
              <a:rPr lang="en-US" smtClean="0"/>
              <a:t>20/12/2016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F7BB-F0D8-B64C-9749-C2001C0D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7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9231-7D3F-8D4C-93E7-9C7E6FBB9EC5}" type="datetimeFigureOut">
              <a:rPr lang="en-US" smtClean="0"/>
              <a:t>20/12/2016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F7BB-F0D8-B64C-9749-C2001C0D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3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9231-7D3F-8D4C-93E7-9C7E6FBB9EC5}" type="datetimeFigureOut">
              <a:rPr lang="en-US" smtClean="0"/>
              <a:t>20/12/2016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F7BB-F0D8-B64C-9749-C2001C0D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5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9231-7D3F-8D4C-93E7-9C7E6FBB9EC5}" type="datetimeFigureOut">
              <a:rPr lang="en-US" smtClean="0"/>
              <a:t>20/12/2016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F7BB-F0D8-B64C-9749-C2001C0D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4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9231-7D3F-8D4C-93E7-9C7E6FBB9EC5}" type="datetimeFigureOut">
              <a:rPr lang="en-US" smtClean="0"/>
              <a:t>20/12/2016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F7BB-F0D8-B64C-9749-C2001C0D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8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9231-7D3F-8D4C-93E7-9C7E6FBB9EC5}" type="datetimeFigureOut">
              <a:rPr lang="en-US" smtClean="0"/>
              <a:t>20/12/2016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F7BB-F0D8-B64C-9749-C2001C0D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4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9231-7D3F-8D4C-93E7-9C7E6FBB9EC5}" type="datetimeFigureOut">
              <a:rPr lang="en-US" smtClean="0"/>
              <a:t>20/12/2016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9F7BB-F0D8-B64C-9749-C2001C0D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0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6" Type="http://schemas.openxmlformats.org/officeDocument/2006/relationships/hyperlink" Target="http://bologna-yerevan2015.ehea.info/files/YerevanCommuniqueFinal.pdf" TargetMode="External"/><Relationship Id="rId7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8" y="4461932"/>
            <a:ext cx="6866469" cy="202353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changing landscape of EU higher education, student-</a:t>
            </a:r>
            <a:r>
              <a:rPr lang="en-US" sz="2800" dirty="0" err="1" smtClean="0"/>
              <a:t>centred</a:t>
            </a:r>
            <a:r>
              <a:rPr lang="en-US" sz="2800" dirty="0" smtClean="0"/>
              <a:t> learning and some implications for CPD</a:t>
            </a:r>
            <a:endParaRPr lang="en-US" sz="2800" dirty="0" smtClean="0"/>
          </a:p>
          <a:p>
            <a:r>
              <a:rPr lang="en-US" sz="1900" dirty="0" err="1" smtClean="0"/>
              <a:t>Yiouli</a:t>
            </a:r>
            <a:r>
              <a:rPr lang="en-US" sz="1900" dirty="0" smtClean="0"/>
              <a:t> </a:t>
            </a:r>
            <a:r>
              <a:rPr lang="en-US" sz="1900" dirty="0" err="1" smtClean="0"/>
              <a:t>Papadiamantaki</a:t>
            </a:r>
            <a:r>
              <a:rPr lang="en-US" sz="1900" dirty="0" smtClean="0"/>
              <a:t> – University of the </a:t>
            </a:r>
            <a:r>
              <a:rPr lang="en-US" sz="1900" dirty="0" smtClean="0"/>
              <a:t>Peloponnese - </a:t>
            </a:r>
            <a:r>
              <a:rPr lang="en-US" sz="1900" dirty="0" smtClean="0"/>
              <a:t>IMEP WP2</a:t>
            </a:r>
            <a:endParaRPr lang="en-US" sz="1900" dirty="0"/>
          </a:p>
        </p:txBody>
      </p:sp>
      <p:pic>
        <p:nvPicPr>
          <p:cNvPr id="4" name="Picture 3" descr="image0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0"/>
            <a:ext cx="6595533" cy="4089400"/>
          </a:xfrm>
          <a:prstGeom prst="rect">
            <a:avLst/>
          </a:prstGeom>
        </p:spPr>
      </p:pic>
      <p:pic>
        <p:nvPicPr>
          <p:cNvPr id="5" name="Picture 4" descr="image0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666" y="174625"/>
            <a:ext cx="2192867" cy="101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021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26694" rIns="0" bIns="0" rtlCol="0">
            <a:spAutoFit/>
          </a:bodyPr>
          <a:lstStyle/>
          <a:p>
            <a:pPr marL="673735">
              <a:lnSpc>
                <a:spcPct val="100000"/>
              </a:lnSpc>
            </a:pPr>
            <a:r>
              <a:rPr sz="3600" spc="-5" dirty="0"/>
              <a:t>Th</a:t>
            </a:r>
            <a:r>
              <a:rPr sz="3600" dirty="0"/>
              <a:t>e</a:t>
            </a:r>
            <a:r>
              <a:rPr sz="3600" spc="-10" dirty="0"/>
              <a:t> </a:t>
            </a:r>
            <a:r>
              <a:rPr sz="3600" spc="-5" dirty="0"/>
              <a:t>uni</a:t>
            </a:r>
            <a:r>
              <a:rPr sz="3600" spc="-20" dirty="0"/>
              <a:t>ve</a:t>
            </a:r>
            <a:r>
              <a:rPr sz="3600" spc="-80" dirty="0"/>
              <a:t>r</a:t>
            </a:r>
            <a:r>
              <a:rPr sz="3600" spc="-5" dirty="0"/>
              <a:t>si</a:t>
            </a:r>
            <a:r>
              <a:rPr sz="3600" spc="-10" dirty="0"/>
              <a:t>t</a:t>
            </a:r>
            <a:r>
              <a:rPr sz="3600" spc="-20" dirty="0"/>
              <a:t>y</a:t>
            </a:r>
            <a:r>
              <a:rPr sz="3600" spc="-45" dirty="0"/>
              <a:t> </a:t>
            </a:r>
            <a:r>
              <a:rPr sz="3600" spc="-5" dirty="0"/>
              <a:t>o</a:t>
            </a:r>
            <a:r>
              <a:rPr sz="3600" dirty="0"/>
              <a:t>f</a:t>
            </a:r>
            <a:r>
              <a:rPr sz="3600" spc="5" dirty="0"/>
              <a:t> </a:t>
            </a:r>
            <a:r>
              <a:rPr sz="3600" spc="-45" dirty="0"/>
              <a:t>t</a:t>
            </a:r>
            <a:r>
              <a:rPr sz="3600" spc="-5" dirty="0"/>
              <a:t>omor</a:t>
            </a:r>
            <a:r>
              <a:rPr sz="3600" spc="-45" dirty="0"/>
              <a:t>r</a:t>
            </a:r>
            <a:r>
              <a:rPr sz="3600" spc="-15" dirty="0"/>
              <a:t>o</a:t>
            </a:r>
            <a:r>
              <a:rPr sz="3600" dirty="0"/>
              <a:t>w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722373"/>
            <a:ext cx="8013700" cy="424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Th</a:t>
            </a:r>
            <a:r>
              <a:rPr sz="3200" spc="-4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omplem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30" dirty="0">
                <a:latin typeface="Calibri"/>
                <a:cs typeface="Calibri"/>
              </a:rPr>
              <a:t>n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y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edu</a:t>
            </a:r>
            <a:r>
              <a:rPr sz="3200" spc="-35" dirty="0">
                <a:latin typeface="Calibri"/>
                <a:cs typeface="Calibri"/>
              </a:rPr>
              <a:t>c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ona</a:t>
            </a:r>
            <a:r>
              <a:rPr sz="3200" dirty="0">
                <a:latin typeface="Calibri"/>
                <a:cs typeface="Calibri"/>
              </a:rPr>
              <a:t>l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segme</a:t>
            </a:r>
            <a:r>
              <a:rPr sz="3200" spc="-25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ts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4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 eme</a:t>
            </a:r>
            <a:r>
              <a:rPr sz="3200" spc="-5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ging</a:t>
            </a:r>
            <a:r>
              <a:rPr sz="3200" spc="-10" dirty="0">
                <a:latin typeface="Calibri"/>
                <a:cs typeface="Calibri"/>
              </a:rPr>
              <a:t>: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3200" dirty="0">
                <a:latin typeface="Calibri"/>
                <a:cs typeface="Calibri"/>
              </a:rPr>
              <a:t>Blen</a:t>
            </a:r>
            <a:r>
              <a:rPr sz="3200" spc="-15" dirty="0">
                <a:latin typeface="Calibri"/>
                <a:cs typeface="Calibri"/>
              </a:rPr>
              <a:t>d</a:t>
            </a:r>
            <a:r>
              <a:rPr sz="3200" dirty="0">
                <a:latin typeface="Calibri"/>
                <a:cs typeface="Calibri"/>
              </a:rPr>
              <a:t>ed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onli</a:t>
            </a:r>
            <a:r>
              <a:rPr sz="3200" spc="-10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e main</a:t>
            </a:r>
            <a:r>
              <a:rPr sz="3200" spc="-4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4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eam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edu</a:t>
            </a:r>
            <a:r>
              <a:rPr sz="3200" spc="-35" dirty="0">
                <a:latin typeface="Calibri"/>
                <a:cs typeface="Calibri"/>
              </a:rPr>
              <a:t>c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on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6235" algn="l"/>
              </a:tabLst>
            </a:pPr>
            <a:r>
              <a:rPr sz="3200" dirty="0">
                <a:latin typeface="Calibri"/>
                <a:cs typeface="Calibri"/>
              </a:rPr>
              <a:t>Blen</a:t>
            </a:r>
            <a:r>
              <a:rPr sz="3200" spc="-15" dirty="0">
                <a:latin typeface="Calibri"/>
                <a:cs typeface="Calibri"/>
              </a:rPr>
              <a:t>d</a:t>
            </a:r>
            <a:r>
              <a:rPr sz="3200" dirty="0">
                <a:latin typeface="Calibri"/>
                <a:cs typeface="Calibri"/>
              </a:rPr>
              <a:t>ed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onli</a:t>
            </a:r>
            <a:r>
              <a:rPr sz="3200" spc="-10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25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nuou</a:t>
            </a:r>
            <a:r>
              <a:rPr sz="3200" dirty="0">
                <a:latin typeface="Calibri"/>
                <a:cs typeface="Calibri"/>
              </a:rPr>
              <a:t>s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edu</a:t>
            </a:r>
            <a:r>
              <a:rPr sz="3200" spc="-35" dirty="0">
                <a:latin typeface="Calibri"/>
                <a:cs typeface="Calibri"/>
              </a:rPr>
              <a:t>c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on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6235" algn="l"/>
              </a:tabLst>
            </a:pPr>
            <a:r>
              <a:rPr sz="3200" dirty="0">
                <a:latin typeface="Calibri"/>
                <a:cs typeface="Calibri"/>
              </a:rPr>
              <a:t>No</a:t>
            </a:r>
            <a:r>
              <a:rPr sz="3200" spc="-15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-</a:t>
            </a:r>
            <a:r>
              <a:rPr sz="3200" spc="-5" dirty="0">
                <a:latin typeface="Calibri"/>
                <a:cs typeface="Calibri"/>
              </a:rPr>
              <a:t>deg</a:t>
            </a:r>
            <a:r>
              <a:rPr sz="3200" spc="-4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ee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edu</a:t>
            </a:r>
            <a:r>
              <a:rPr sz="3200" spc="-40" dirty="0">
                <a:latin typeface="Calibri"/>
                <a:cs typeface="Calibri"/>
              </a:rPr>
              <a:t>c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5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n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onl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e </a:t>
            </a:r>
            <a:r>
              <a:rPr sz="3200" spc="-5" dirty="0">
                <a:latin typeface="Calibri"/>
                <a:cs typeface="Calibri"/>
              </a:rPr>
              <a:t>open</a:t>
            </a:r>
            <a:endParaRPr sz="32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edu</a:t>
            </a:r>
            <a:r>
              <a:rPr sz="3200" spc="-35" dirty="0">
                <a:latin typeface="Calibri"/>
                <a:cs typeface="Calibri"/>
              </a:rPr>
              <a:t>c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n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MOOCs</a:t>
            </a: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4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20" dirty="0">
                <a:latin typeface="Calibri"/>
                <a:cs typeface="Calibri"/>
              </a:rPr>
              <a:t>Mo</a:t>
            </a:r>
            <a:r>
              <a:rPr sz="2800" b="1" spc="-45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e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ope</a:t>
            </a:r>
            <a:r>
              <a:rPr sz="2800" b="1" spc="-25" dirty="0">
                <a:latin typeface="Calibri"/>
                <a:cs typeface="Calibri"/>
              </a:rPr>
              <a:t>n</a:t>
            </a:r>
            <a:r>
              <a:rPr sz="2800" b="1" spc="-10" dirty="0">
                <a:latin typeface="Calibri"/>
                <a:cs typeface="Calibri"/>
              </a:rPr>
              <a:t>,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25" dirty="0">
                <a:latin typeface="Calibri"/>
                <a:cs typeface="Calibri"/>
              </a:rPr>
              <a:t>mo</a:t>
            </a:r>
            <a:r>
              <a:rPr sz="2800" b="1" spc="-40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e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p</a:t>
            </a:r>
            <a:r>
              <a:rPr sz="2800" b="1" spc="-45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oducti</a:t>
            </a:r>
            <a:r>
              <a:rPr sz="2800" b="1" spc="-50" dirty="0">
                <a:latin typeface="Calibri"/>
                <a:cs typeface="Calibri"/>
              </a:rPr>
              <a:t>v</a:t>
            </a:r>
            <a:r>
              <a:rPr sz="2800" b="1" spc="-20" dirty="0">
                <a:latin typeface="Calibri"/>
                <a:cs typeface="Calibri"/>
              </a:rPr>
              <a:t>e</a:t>
            </a:r>
            <a:r>
              <a:rPr sz="2800" b="1" spc="-10" dirty="0">
                <a:latin typeface="Calibri"/>
                <a:cs typeface="Calibri"/>
              </a:rPr>
              <a:t>,</a:t>
            </a:r>
            <a:r>
              <a:rPr sz="2800" b="1" spc="35" dirty="0">
                <a:latin typeface="Calibri"/>
                <a:cs typeface="Calibri"/>
              </a:rPr>
              <a:t> </a:t>
            </a:r>
            <a:r>
              <a:rPr sz="2800" b="1" spc="-25" dirty="0">
                <a:latin typeface="Calibri"/>
                <a:cs typeface="Calibri"/>
              </a:rPr>
              <a:t>mo</a:t>
            </a:r>
            <a:r>
              <a:rPr sz="2800" b="1" spc="-40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e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45" dirty="0">
                <a:latin typeface="Calibri"/>
                <a:cs typeface="Calibri"/>
              </a:rPr>
              <a:t>e</a:t>
            </a:r>
            <a:r>
              <a:rPr sz="2800" b="1" spc="-15" dirty="0">
                <a:latin typeface="Calibri"/>
                <a:cs typeface="Calibri"/>
              </a:rPr>
              <a:t>f</a:t>
            </a:r>
            <a:r>
              <a:rPr sz="2800" b="1" spc="-10" dirty="0">
                <a:latin typeface="Calibri"/>
                <a:cs typeface="Calibri"/>
              </a:rPr>
              <a:t>ficie</a:t>
            </a:r>
            <a:r>
              <a:rPr sz="2800" b="1" spc="-50" dirty="0">
                <a:latin typeface="Calibri"/>
                <a:cs typeface="Calibri"/>
              </a:rPr>
              <a:t>n</a:t>
            </a:r>
            <a:r>
              <a:rPr sz="2800" b="1" spc="-10" dirty="0">
                <a:latin typeface="Calibri"/>
                <a:cs typeface="Calibri"/>
              </a:rPr>
              <a:t>t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979676" cy="14843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Although a </a:t>
            </a:r>
            <a:r>
              <a:rPr lang="en-US" dirty="0" smtClean="0"/>
              <a:t>concrete </a:t>
            </a:r>
            <a:r>
              <a:rPr lang="en-US" dirty="0" smtClean="0"/>
              <a:t>EU policy </a:t>
            </a:r>
            <a:r>
              <a:rPr lang="en-US" dirty="0" smtClean="0"/>
              <a:t>regarding formal </a:t>
            </a:r>
            <a:r>
              <a:rPr lang="en-US" dirty="0" smtClean="0"/>
              <a:t>CPD in higher education has not </a:t>
            </a:r>
            <a:r>
              <a:rPr lang="en-US" dirty="0" smtClean="0"/>
              <a:t>been formulated (yet) , </a:t>
            </a:r>
            <a:r>
              <a:rPr lang="en-US" dirty="0" smtClean="0"/>
              <a:t>the Commission has been funding numerous studies on the </a:t>
            </a:r>
            <a:r>
              <a:rPr lang="en-US" dirty="0" err="1" smtClean="0"/>
              <a:t>modernisation</a:t>
            </a:r>
            <a:r>
              <a:rPr lang="en-US" dirty="0" smtClean="0"/>
              <a:t> of higher education and what is perceived as a changing pedagogical landscape.</a:t>
            </a:r>
          </a:p>
          <a:p>
            <a:pPr marL="0" indent="0">
              <a:buNone/>
            </a:pPr>
            <a:r>
              <a:rPr lang="en-US" dirty="0" smtClean="0"/>
              <a:t>The proposals put forth by think tanks and groups of experts include the following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19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1216786"/>
            <a:ext cx="3281679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latin typeface="Calibri"/>
                <a:cs typeface="Calibri"/>
              </a:rPr>
              <a:t>O</a:t>
            </a:r>
            <a:r>
              <a:rPr sz="2000" b="1" spc="-25" dirty="0">
                <a:latin typeface="Calibri"/>
                <a:cs typeface="Calibri"/>
              </a:rPr>
              <a:t>v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55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a</a:t>
            </a:r>
            <a:r>
              <a:rPr sz="2000" b="1" spc="-35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hing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omm</a:t>
            </a:r>
            <a:r>
              <a:rPr sz="2000" b="1" spc="-5" dirty="0">
                <a:latin typeface="Calibri"/>
                <a:cs typeface="Calibri"/>
              </a:rPr>
              <a:t>en</a:t>
            </a:r>
            <a:r>
              <a:rPr sz="2000" b="1" spc="5" dirty="0">
                <a:latin typeface="Calibri"/>
                <a:cs typeface="Calibri"/>
              </a:rPr>
              <a:t>d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tions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1370" y="2295507"/>
            <a:ext cx="8124190" cy="32084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715" indent="-342900">
              <a:lnSpc>
                <a:spcPct val="107000"/>
              </a:lnSpc>
              <a:tabLst>
                <a:tab pos="354965" algn="l"/>
              </a:tabLst>
            </a:pPr>
            <a:r>
              <a:rPr sz="1800" spc="-5" dirty="0">
                <a:latin typeface="Calibri"/>
                <a:cs typeface="Calibri"/>
              </a:rPr>
              <a:t>1</a:t>
            </a:r>
            <a:r>
              <a:rPr sz="1800" dirty="0">
                <a:latin typeface="Calibri"/>
                <a:cs typeface="Calibri"/>
              </a:rPr>
              <a:t>.	</a:t>
            </a:r>
            <a:r>
              <a:rPr sz="1800" spc="-50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Eu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opea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onal/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eg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le</a:t>
            </a:r>
            <a:r>
              <a:rPr sz="1800" spc="-1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els,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all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p</a:t>
            </a:r>
            <a:r>
              <a:rPr sz="1800" b="1" spc="5" dirty="0">
                <a:latin typeface="Calibri"/>
                <a:cs typeface="Calibri"/>
              </a:rPr>
              <a:t>o</a:t>
            </a:r>
            <a:r>
              <a:rPr sz="1800" b="1" dirty="0">
                <a:latin typeface="Calibri"/>
                <a:cs typeface="Calibri"/>
              </a:rPr>
              <a:t>lic</a:t>
            </a:r>
            <a:r>
              <a:rPr sz="1800" b="1" spc="-10" dirty="0">
                <a:latin typeface="Calibri"/>
                <a:cs typeface="Calibri"/>
              </a:rPr>
              <a:t>ie</a:t>
            </a:r>
            <a:r>
              <a:rPr sz="1800" b="1" dirty="0">
                <a:latin typeface="Calibri"/>
                <a:cs typeface="Calibri"/>
              </a:rPr>
              <a:t>s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and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p</a:t>
            </a:r>
            <a:r>
              <a:rPr sz="1800" b="1" spc="-25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oc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5" dirty="0">
                <a:latin typeface="Calibri"/>
                <a:cs typeface="Calibri"/>
              </a:rPr>
              <a:t>s</a:t>
            </a:r>
            <a:r>
              <a:rPr sz="1800" b="1" dirty="0">
                <a:latin typeface="Calibri"/>
                <a:cs typeface="Calibri"/>
              </a:rPr>
              <a:t>s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(i</a:t>
            </a:r>
            <a:r>
              <a:rPr sz="1800" spc="-5" dirty="0">
                <a:latin typeface="Calibri"/>
                <a:cs typeface="Calibri"/>
              </a:rPr>
              <a:t>nc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uding 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gisl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dirty="0">
                <a:latin typeface="Calibri"/>
                <a:cs typeface="Calibri"/>
              </a:rPr>
              <a:t>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gul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dirty="0">
                <a:latin typeface="Calibri"/>
                <a:cs typeface="Calibri"/>
              </a:rPr>
              <a:t>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25" dirty="0">
                <a:latin typeface="Calibri"/>
                <a:cs typeface="Calibri"/>
              </a:rPr>
              <a:t>g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q</a:t>
            </a:r>
            <a:r>
              <a:rPr sz="1800" dirty="0">
                <a:latin typeface="Calibri"/>
                <a:cs typeface="Calibri"/>
              </a:rPr>
              <a:t>ual</a:t>
            </a:r>
            <a:r>
              <a:rPr sz="1800" spc="-10" dirty="0">
                <a:latin typeface="Calibri"/>
                <a:cs typeface="Calibri"/>
              </a:rPr>
              <a:t>ity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ance,</a:t>
            </a:r>
            <a:r>
              <a:rPr sz="1800" dirty="0">
                <a:latin typeface="Calibri"/>
                <a:cs typeface="Calibri"/>
              </a:rPr>
              <a:t> IT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f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uctu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edagogi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al 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5" dirty="0">
                <a:latin typeface="Calibri"/>
                <a:cs typeface="Calibri"/>
              </a:rPr>
              <a:t>or</a:t>
            </a:r>
            <a:r>
              <a:rPr sz="1800" spc="-10" dirty="0">
                <a:latin typeface="Calibri"/>
                <a:cs typeface="Calibri"/>
              </a:rPr>
              <a:t>t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eache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)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m</a:t>
            </a:r>
            <a:r>
              <a:rPr sz="1800" b="1" dirty="0">
                <a:latin typeface="Calibri"/>
                <a:cs typeface="Calibri"/>
              </a:rPr>
              <a:t>u</a:t>
            </a:r>
            <a:r>
              <a:rPr sz="1800" b="1" spc="-35" dirty="0">
                <a:latin typeface="Calibri"/>
                <a:cs typeface="Calibri"/>
              </a:rPr>
              <a:t>s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b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 align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-10" dirty="0">
                <a:latin typeface="Calibri"/>
                <a:cs typeface="Calibri"/>
              </a:rPr>
              <a:t>o p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15" dirty="0">
                <a:latin typeface="Calibri"/>
                <a:cs typeface="Calibri"/>
              </a:rPr>
              <a:t>v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20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con</a:t>
            </a:r>
            <a:r>
              <a:rPr sz="1800" b="1" spc="-20" dirty="0">
                <a:latin typeface="Calibri"/>
                <a:cs typeface="Calibri"/>
              </a:rPr>
              <a:t>f</a:t>
            </a:r>
            <a:r>
              <a:rPr sz="1800" b="1" spc="-10" dirty="0">
                <a:latin typeface="Calibri"/>
                <a:cs typeface="Calibri"/>
              </a:rPr>
              <a:t>licti</a:t>
            </a:r>
            <a:r>
              <a:rPr sz="1800" b="1" spc="-15" dirty="0">
                <a:latin typeface="Calibri"/>
                <a:cs typeface="Calibri"/>
              </a:rPr>
              <a:t>n</a:t>
            </a:r>
            <a:r>
              <a:rPr sz="1800" b="1" dirty="0">
                <a:latin typeface="Calibri"/>
                <a:cs typeface="Calibri"/>
              </a:rPr>
              <a:t>g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actions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and </a:t>
            </a:r>
            <a:r>
              <a:rPr sz="1800" b="1" spc="-5" dirty="0">
                <a:latin typeface="Calibri"/>
                <a:cs typeface="Calibri"/>
              </a:rPr>
              <a:t>pr</a:t>
            </a:r>
            <a:r>
              <a:rPr sz="1800" b="1" spc="-15" dirty="0">
                <a:latin typeface="Calibri"/>
                <a:cs typeface="Calibri"/>
              </a:rPr>
              <a:t>i</a:t>
            </a:r>
            <a:r>
              <a:rPr sz="1800" b="1" spc="-10" dirty="0">
                <a:latin typeface="Calibri"/>
                <a:cs typeface="Calibri"/>
              </a:rPr>
              <a:t>or</a:t>
            </a:r>
            <a:r>
              <a:rPr sz="1800" b="1" spc="-20" dirty="0">
                <a:latin typeface="Calibri"/>
                <a:cs typeface="Calibri"/>
              </a:rPr>
              <a:t>i</a:t>
            </a:r>
            <a:r>
              <a:rPr sz="1800" b="1" spc="-10" dirty="0">
                <a:latin typeface="Calibri"/>
                <a:cs typeface="Calibri"/>
              </a:rPr>
              <a:t>tie</a:t>
            </a:r>
            <a:r>
              <a:rPr sz="1800" b="1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. </a:t>
            </a:r>
            <a:r>
              <a:rPr sz="1800" spc="-5" dirty="0">
                <a:latin typeface="Calibri"/>
                <a:cs typeface="Calibri"/>
              </a:rPr>
              <a:t>Th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pol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es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ce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oul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5" dirty="0">
                <a:latin typeface="Calibri"/>
                <a:cs typeface="Calibri"/>
              </a:rPr>
              <a:t>or</a:t>
            </a:r>
            <a:r>
              <a:rPr sz="1800" spc="-10" dirty="0">
                <a:latin typeface="Calibri"/>
                <a:cs typeface="Calibri"/>
              </a:rPr>
              <a:t>t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omo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edagogies </a:t>
            </a:r>
            <a:r>
              <a:rPr lang="en-US" sz="1800" spc="-5" dirty="0" smtClean="0">
                <a:latin typeface="Calibri"/>
                <a:cs typeface="Calibri"/>
              </a:rPr>
              <a:t>and </a:t>
            </a:r>
            <a:r>
              <a:rPr sz="1800" dirty="0" smtClean="0">
                <a:latin typeface="Calibri"/>
                <a:cs typeface="Calibri"/>
              </a:rPr>
              <a:t>a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-5" dirty="0">
                <a:latin typeface="Calibri"/>
                <a:cs typeface="Calibri"/>
              </a:rPr>
              <a:t> u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40" dirty="0" smtClean="0">
                <a:latin typeface="Calibri"/>
                <a:cs typeface="Calibri"/>
              </a:rPr>
              <a:t>t</a:t>
            </a:r>
            <a:r>
              <a:rPr sz="1800" dirty="0" smtClean="0">
                <a:latin typeface="Calibri"/>
                <a:cs typeface="Calibri"/>
              </a:rPr>
              <a:t>echnolog</a:t>
            </a:r>
            <a:r>
              <a:rPr sz="1800" spc="-150" dirty="0" smtClean="0">
                <a:latin typeface="Calibri"/>
                <a:cs typeface="Calibri"/>
              </a:rPr>
              <a:t>y</a:t>
            </a:r>
            <a:r>
              <a:rPr lang="en-US" spc="-5" dirty="0">
                <a:latin typeface="Calibri"/>
                <a:cs typeface="Calibri"/>
              </a:rPr>
              <a:t>.</a:t>
            </a:r>
            <a:r>
              <a:rPr sz="1800" spc="30" dirty="0" smtClean="0">
                <a:latin typeface="Calibri"/>
                <a:cs typeface="Calibri"/>
              </a:rPr>
              <a:t> </a:t>
            </a:r>
            <a:r>
              <a:rPr lang="en-US" sz="1800" dirty="0" smtClean="0">
                <a:latin typeface="Calibri"/>
                <a:cs typeface="Calibri"/>
              </a:rPr>
              <a:t>A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vis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 </a:t>
            </a:r>
            <a:r>
              <a:rPr sz="1800" spc="-30" dirty="0">
                <a:latin typeface="Calibri"/>
                <a:cs typeface="Calibri"/>
              </a:rPr>
              <a:t>f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ha</a:t>
            </a:r>
            <a:r>
              <a:rPr sz="1800" spc="5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oul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xp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 th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ou</a:t>
            </a:r>
            <a:r>
              <a:rPr sz="1800" spc="5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h 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gi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7100"/>
              </a:lnSpc>
              <a:tabLst>
                <a:tab pos="354965" algn="l"/>
              </a:tabLst>
            </a:pPr>
            <a:r>
              <a:rPr sz="1800" b="1" spc="-15" dirty="0">
                <a:latin typeface="Calibri"/>
                <a:cs typeface="Calibri"/>
              </a:rPr>
              <a:t>2</a:t>
            </a:r>
            <a:r>
              <a:rPr sz="1800" b="1" spc="-5" dirty="0">
                <a:latin typeface="Calibri"/>
                <a:cs typeface="Calibri"/>
              </a:rPr>
              <a:t>.</a:t>
            </a:r>
            <a:r>
              <a:rPr sz="1800" b="1" dirty="0">
                <a:latin typeface="Calibri"/>
                <a:cs typeface="Calibri"/>
              </a:rPr>
              <a:t>	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</a:t>
            </a:r>
            <a:r>
              <a:rPr sz="1800" b="1" dirty="0">
                <a:latin typeface="Calibri"/>
                <a:cs typeface="Calibri"/>
              </a:rPr>
              <a:t>ommo</a:t>
            </a:r>
            <a:r>
              <a:rPr sz="1800" b="1" spc="-10" dirty="0">
                <a:latin typeface="Calibri"/>
                <a:cs typeface="Calibri"/>
              </a:rPr>
              <a:t>n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a</a:t>
            </a:r>
            <a:r>
              <a:rPr sz="1800" b="1" spc="-40" dirty="0">
                <a:latin typeface="Calibri"/>
                <a:cs typeface="Calibri"/>
              </a:rPr>
              <a:t>g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nda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h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u</a:t>
            </a:r>
            <a:r>
              <a:rPr sz="1800" b="1" spc="-10" dirty="0">
                <a:latin typeface="Calibri"/>
                <a:cs typeface="Calibri"/>
              </a:rPr>
              <a:t>ld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b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ag</a:t>
            </a:r>
            <a:r>
              <a:rPr sz="1800" b="1" spc="-35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ee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be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35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75" dirty="0">
                <a:latin typeface="Calibri"/>
                <a:cs typeface="Calibri"/>
              </a:rPr>
              <a:t>k</a:t>
            </a:r>
            <a:r>
              <a:rPr sz="1800" spc="-10" dirty="0">
                <a:latin typeface="Calibri"/>
                <a:cs typeface="Calibri"/>
              </a:rPr>
              <a:t>eh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d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high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ed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spc="-15" dirty="0">
                <a:latin typeface="Calibri"/>
                <a:cs typeface="Calibri"/>
              </a:rPr>
              <a:t>ca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 </a:t>
            </a:r>
            <a:r>
              <a:rPr sz="1800" dirty="0">
                <a:latin typeface="Calibri"/>
                <a:cs typeface="Calibri"/>
              </a:rPr>
              <a:t>th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add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5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ss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s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the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c</a:t>
            </a:r>
            <a:r>
              <a:rPr sz="1800" b="1" spc="5" dirty="0">
                <a:latin typeface="Calibri"/>
                <a:cs typeface="Calibri"/>
              </a:rPr>
              <a:t>h</a:t>
            </a:r>
            <a:r>
              <a:rPr sz="1800" b="1" dirty="0">
                <a:latin typeface="Calibri"/>
                <a:cs typeface="Calibri"/>
              </a:rPr>
              <a:t>allen</a:t>
            </a:r>
            <a:r>
              <a:rPr sz="1800" b="1" spc="-35" dirty="0">
                <a:latin typeface="Calibri"/>
                <a:cs typeface="Calibri"/>
              </a:rPr>
              <a:t>g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s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the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p</a:t>
            </a:r>
            <a:r>
              <a:rPr sz="1800" b="1" spc="-25" dirty="0">
                <a:latin typeface="Calibri"/>
                <a:cs typeface="Calibri"/>
              </a:rPr>
              <a:t>r</a:t>
            </a:r>
            <a:r>
              <a:rPr sz="1800" b="1" spc="-5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e</a:t>
            </a:r>
            <a:r>
              <a:rPr sz="1800" b="1" spc="-15" dirty="0">
                <a:latin typeface="Calibri"/>
                <a:cs typeface="Calibri"/>
              </a:rPr>
              <a:t>n</a:t>
            </a:r>
            <a:r>
              <a:rPr sz="1800" b="1" dirty="0">
                <a:latin typeface="Calibri"/>
                <a:cs typeface="Calibri"/>
              </a:rPr>
              <a:t>t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as </a:t>
            </a:r>
            <a:r>
              <a:rPr sz="1800" b="1" spc="-15" dirty="0">
                <a:latin typeface="Calibri"/>
                <a:cs typeface="Calibri"/>
              </a:rPr>
              <a:t>w</a:t>
            </a:r>
            <a:r>
              <a:rPr sz="1800" b="1" spc="-5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l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as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sha</a:t>
            </a:r>
            <a:r>
              <a:rPr sz="1800" b="1" spc="5" dirty="0">
                <a:latin typeface="Calibri"/>
                <a:cs typeface="Calibri"/>
              </a:rPr>
              <a:t>p</a:t>
            </a:r>
            <a:r>
              <a:rPr sz="1800" b="1" dirty="0">
                <a:latin typeface="Calibri"/>
                <a:cs typeface="Calibri"/>
              </a:rPr>
              <a:t>ing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 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oadmap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f</a:t>
            </a:r>
            <a:r>
              <a:rPr sz="1800" b="1" dirty="0">
                <a:latin typeface="Calibri"/>
                <a:cs typeface="Calibri"/>
              </a:rPr>
              <a:t>or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the </a:t>
            </a:r>
            <a:r>
              <a:rPr sz="1800" b="1" spc="-15" dirty="0">
                <a:latin typeface="Calibri"/>
                <a:cs typeface="Calibri"/>
              </a:rPr>
              <a:t>fut</a:t>
            </a:r>
            <a:r>
              <a:rPr sz="1800" b="1" spc="-5" dirty="0">
                <a:latin typeface="Calibri"/>
                <a:cs typeface="Calibri"/>
              </a:rPr>
              <a:t>u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.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Thi</a:t>
            </a:r>
            <a:r>
              <a:rPr sz="1800" dirty="0">
                <a:latin typeface="Calibri"/>
                <a:cs typeface="Calibri"/>
              </a:rPr>
              <a:t>s a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da 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ow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fi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ent </a:t>
            </a:r>
            <a:r>
              <a:rPr sz="1800" spc="-5" dirty="0">
                <a:latin typeface="Calibri"/>
                <a:cs typeface="Calibri"/>
              </a:rPr>
              <a:t>fl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xi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5" dirty="0">
                <a:latin typeface="Calibri"/>
                <a:cs typeface="Calibri"/>
              </a:rPr>
              <a:t>ili</a:t>
            </a:r>
            <a:r>
              <a:rPr sz="1800" spc="-10" dirty="0">
                <a:latin typeface="Calibri"/>
                <a:cs typeface="Calibri"/>
              </a:rPr>
              <a:t>ty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d</a:t>
            </a:r>
            <a:r>
              <a:rPr sz="1800" spc="-20" dirty="0">
                <a:latin typeface="Calibri"/>
                <a:cs typeface="Calibri"/>
              </a:rPr>
              <a:t>ev</a:t>
            </a:r>
            <a:r>
              <a:rPr sz="1800" dirty="0">
                <a:latin typeface="Calibri"/>
                <a:cs typeface="Calibri"/>
              </a:rPr>
              <a:t>elop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ac</a:t>
            </a:r>
            <a:r>
              <a:rPr sz="1800" spc="-2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s,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part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ular</a:t>
            </a:r>
            <a:r>
              <a:rPr sz="1800" spc="-10" dirty="0">
                <a:latin typeface="Calibri"/>
                <a:cs typeface="Calibri"/>
              </a:rPr>
              <a:t>ly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giona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20" dirty="0">
                <a:latin typeface="Calibri"/>
                <a:cs typeface="Calibri"/>
              </a:rPr>
              <a:t>ev</a:t>
            </a:r>
            <a:r>
              <a:rPr sz="1800" dirty="0">
                <a:latin typeface="Calibri"/>
                <a:cs typeface="Calibri"/>
              </a:rPr>
              <a:t>els.</a:t>
            </a:r>
          </a:p>
        </p:txBody>
      </p:sp>
      <p:sp>
        <p:nvSpPr>
          <p:cNvPr id="5" name="object 5"/>
          <p:cNvSpPr/>
          <p:nvPr/>
        </p:nvSpPr>
        <p:spPr>
          <a:xfrm>
            <a:off x="6804659" y="7620"/>
            <a:ext cx="2339339" cy="2004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657" y="114680"/>
            <a:ext cx="597027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25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10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o</a:t>
            </a:r>
            <a:r>
              <a:rPr sz="2000" b="1" spc="5" dirty="0">
                <a:latin typeface="Calibri"/>
                <a:cs typeface="Calibri"/>
              </a:rPr>
              <a:t>m</a:t>
            </a:r>
            <a:r>
              <a:rPr sz="2000" b="1" spc="-5" dirty="0">
                <a:latin typeface="Calibri"/>
                <a:cs typeface="Calibri"/>
              </a:rPr>
              <a:t>m</a:t>
            </a:r>
            <a:r>
              <a:rPr sz="2000" b="1" spc="5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nd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tions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about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</a:t>
            </a:r>
            <a:r>
              <a:rPr sz="2000" b="1" spc="5" dirty="0">
                <a:latin typeface="Calibri"/>
                <a:cs typeface="Calibri"/>
              </a:rPr>
              <a:t>u</a:t>
            </a:r>
            <a:r>
              <a:rPr sz="2000" b="1" spc="-5" dirty="0">
                <a:latin typeface="Calibri"/>
                <a:cs typeface="Calibri"/>
              </a:rPr>
              <a:t>r</a:t>
            </a:r>
            <a:r>
              <a:rPr sz="2000" b="1" spc="-1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ic</a:t>
            </a:r>
            <a:r>
              <a:rPr sz="2000" b="1" spc="5" dirty="0">
                <a:latin typeface="Calibri"/>
                <a:cs typeface="Calibri"/>
              </a:rPr>
              <a:t>u</a:t>
            </a:r>
            <a:r>
              <a:rPr sz="2000" b="1" dirty="0">
                <a:latin typeface="Calibri"/>
                <a:cs typeface="Calibri"/>
              </a:rPr>
              <a:t>lum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design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deli</a:t>
            </a:r>
            <a:r>
              <a:rPr sz="2000" b="1" spc="-25" dirty="0">
                <a:latin typeface="Calibri"/>
                <a:cs typeface="Calibri"/>
              </a:rPr>
              <a:t>v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5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y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7657" y="964946"/>
            <a:ext cx="8374380" cy="3687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07314" indent="-342900">
              <a:lnSpc>
                <a:spcPct val="107100"/>
              </a:lnSpc>
              <a:buFont typeface="Calibri"/>
              <a:buAutoNum type="arabicPeriod" startAt="3"/>
              <a:tabLst>
                <a:tab pos="356235" algn="l"/>
              </a:tabLst>
            </a:pPr>
            <a:r>
              <a:rPr sz="1800" dirty="0">
                <a:latin typeface="Calibri"/>
                <a:cs typeface="Calibri"/>
              </a:rPr>
              <a:t>All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ou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es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houl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plac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spc="-5" dirty="0">
                <a:latin typeface="Calibri"/>
                <a:cs typeface="Calibri"/>
              </a:rPr>
              <a:t>as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es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u</a:t>
            </a:r>
            <a:r>
              <a:rPr sz="1800" b="1" spc="-10" dirty="0">
                <a:latin typeface="Calibri"/>
                <a:cs typeface="Calibri"/>
              </a:rPr>
              <a:t>pp</a:t>
            </a:r>
            <a:r>
              <a:rPr sz="1800" b="1" spc="-2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t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uni</a:t>
            </a:r>
            <a:r>
              <a:rPr sz="1800" b="1" spc="-25" dirty="0">
                <a:latin typeface="Calibri"/>
                <a:cs typeface="Calibri"/>
              </a:rPr>
              <a:t>v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15" dirty="0">
                <a:latin typeface="Calibri"/>
                <a:cs typeface="Calibri"/>
              </a:rPr>
              <a:t>i</a:t>
            </a:r>
            <a:r>
              <a:rPr sz="1800" b="1" spc="-10" dirty="0">
                <a:latin typeface="Calibri"/>
                <a:cs typeface="Calibri"/>
              </a:rPr>
              <a:t>ties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in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the</a:t>
            </a:r>
            <a:r>
              <a:rPr sz="1800" b="1" spc="-20" dirty="0">
                <a:latin typeface="Calibri"/>
                <a:cs typeface="Calibri"/>
              </a:rPr>
              <a:t>i</a:t>
            </a:r>
            <a:r>
              <a:rPr sz="1800" b="1" dirty="0">
                <a:latin typeface="Calibri"/>
                <a:cs typeface="Calibri"/>
              </a:rPr>
              <a:t>r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in</a:t>
            </a:r>
            <a:r>
              <a:rPr sz="1800" b="1" spc="-10" dirty="0">
                <a:latin typeface="Calibri"/>
                <a:cs typeface="Calibri"/>
              </a:rPr>
              <a:t>n</a:t>
            </a:r>
            <a:r>
              <a:rPr sz="1800" b="1" spc="-20" dirty="0">
                <a:latin typeface="Calibri"/>
                <a:cs typeface="Calibri"/>
              </a:rPr>
              <a:t>o</a:t>
            </a:r>
            <a:r>
              <a:rPr sz="1800" b="1" spc="-25" dirty="0">
                <a:latin typeface="Calibri"/>
                <a:cs typeface="Calibri"/>
              </a:rPr>
              <a:t>va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spc="-15" dirty="0">
                <a:latin typeface="Calibri"/>
                <a:cs typeface="Calibri"/>
              </a:rPr>
              <a:t>i</a:t>
            </a:r>
            <a:r>
              <a:rPr sz="1800" b="1" spc="-20" dirty="0">
                <a:latin typeface="Calibri"/>
                <a:cs typeface="Calibri"/>
              </a:rPr>
              <a:t>o</a:t>
            </a:r>
            <a:r>
              <a:rPr sz="1800" b="1" spc="-10" dirty="0">
                <a:latin typeface="Calibri"/>
                <a:cs typeface="Calibri"/>
              </a:rPr>
              <a:t>n in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p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da</a:t>
            </a:r>
            <a:r>
              <a:rPr sz="1800" b="1" spc="-25" dirty="0">
                <a:latin typeface="Calibri"/>
                <a:cs typeface="Calibri"/>
              </a:rPr>
              <a:t>g</a:t>
            </a:r>
            <a:r>
              <a:rPr sz="1800" b="1" spc="-20" dirty="0">
                <a:latin typeface="Calibri"/>
                <a:cs typeface="Calibri"/>
              </a:rPr>
              <a:t>o</a:t>
            </a:r>
            <a:r>
              <a:rPr sz="1800" b="1" spc="-15" dirty="0">
                <a:latin typeface="Calibri"/>
                <a:cs typeface="Calibri"/>
              </a:rPr>
              <a:t>g</a:t>
            </a:r>
            <a:r>
              <a:rPr sz="1800" b="1" spc="-20" dirty="0">
                <a:latin typeface="Calibri"/>
                <a:cs typeface="Calibri"/>
              </a:rPr>
              <a:t>i</a:t>
            </a:r>
            <a:r>
              <a:rPr sz="1800" b="1" spc="-10" dirty="0">
                <a:latin typeface="Calibri"/>
                <a:cs typeface="Calibri"/>
              </a:rPr>
              <a:t>es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nc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earning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</a:t>
            </a:r>
            <a:r>
              <a:rPr sz="1800" spc="-5" dirty="0">
                <a:latin typeface="Calibri"/>
                <a:cs typeface="Calibri"/>
              </a:rPr>
              <a:t>esig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-15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es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spc="-3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t)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in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-5" dirty="0">
                <a:latin typeface="Calibri"/>
                <a:cs typeface="Calibri"/>
              </a:rPr>
              <a:t> u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echno</a:t>
            </a:r>
            <a:r>
              <a:rPr sz="1800" spc="-15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og</a:t>
            </a:r>
            <a:r>
              <a:rPr sz="1800" spc="-12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.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25" dirty="0">
                <a:latin typeface="Calibri"/>
                <a:cs typeface="Calibri"/>
              </a:rPr>
              <a:t>s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abl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shin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d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dic</a:t>
            </a:r>
            <a:r>
              <a:rPr sz="1800" b="1" spc="-35" dirty="0">
                <a:latin typeface="Calibri"/>
                <a:cs typeface="Calibri"/>
              </a:rPr>
              <a:t>a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-5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d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30" dirty="0">
                <a:latin typeface="Calibri"/>
                <a:cs typeface="Calibri"/>
              </a:rPr>
              <a:t>g</a:t>
            </a:r>
            <a:r>
              <a:rPr sz="1800" b="1" spc="-5" dirty="0">
                <a:latin typeface="Calibri"/>
                <a:cs typeface="Calibri"/>
              </a:rPr>
              <a:t>e</a:t>
            </a:r>
            <a:r>
              <a:rPr sz="1800" b="1" spc="5" dirty="0">
                <a:latin typeface="Calibri"/>
                <a:cs typeface="Calibri"/>
              </a:rPr>
              <a:t>n</a:t>
            </a:r>
            <a:r>
              <a:rPr sz="1800" b="1" spc="-5" dirty="0">
                <a:latin typeface="Calibri"/>
                <a:cs typeface="Calibri"/>
              </a:rPr>
              <a:t>ci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s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 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le</a:t>
            </a:r>
            <a:r>
              <a:rPr sz="1800" spc="-1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el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ha</a:t>
            </a:r>
            <a:r>
              <a:rPr sz="1800" dirty="0">
                <a:latin typeface="Calibri"/>
                <a:cs typeface="Calibri"/>
              </a:rPr>
              <a:t>s 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ov</a:t>
            </a:r>
            <a:r>
              <a:rPr sz="1800" dirty="0">
                <a:latin typeface="Calibri"/>
                <a:cs typeface="Calibri"/>
              </a:rPr>
              <a:t>en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erful 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spc="-5" dirty="0">
                <a:latin typeface="Calibri"/>
                <a:cs typeface="Calibri"/>
              </a:rPr>
              <a:t>an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dr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ving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ha</a:t>
            </a:r>
            <a:r>
              <a:rPr sz="1800" spc="5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</a:t>
            </a:r>
            <a:endParaRPr sz="1800" dirty="0">
              <a:latin typeface="Calibri"/>
              <a:cs typeface="Calibri"/>
            </a:endParaRPr>
          </a:p>
          <a:p>
            <a:pPr marL="355600" marR="78740" indent="-342900">
              <a:lnSpc>
                <a:spcPct val="107100"/>
              </a:lnSpc>
              <a:spcBef>
                <a:spcPts val="795"/>
              </a:spcBef>
              <a:buFont typeface="Calibri"/>
              <a:buAutoNum type="arabicPeriod" startAt="3"/>
              <a:tabLst>
                <a:tab pos="356235" algn="l"/>
              </a:tabLst>
            </a:pPr>
            <a:r>
              <a:rPr sz="1800" dirty="0">
                <a:latin typeface="Calibri"/>
                <a:cs typeface="Calibri"/>
              </a:rPr>
              <a:t>Bu</a:t>
            </a:r>
            <a:r>
              <a:rPr sz="1800" spc="-5" dirty="0">
                <a:latin typeface="Calibri"/>
                <a:cs typeface="Calibri"/>
              </a:rPr>
              <a:t>ildin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xi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d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gi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ed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spc="-15" dirty="0">
                <a:latin typeface="Calibri"/>
                <a:cs typeface="Calibri"/>
              </a:rPr>
              <a:t>ca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dirty="0">
                <a:latin typeface="Calibri"/>
                <a:cs typeface="Calibri"/>
              </a:rPr>
              <a:t>,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Eu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p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an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spc="-5" dirty="0">
                <a:latin typeface="Calibri"/>
                <a:cs typeface="Calibri"/>
              </a:rPr>
              <a:t> n</a:t>
            </a:r>
            <a:r>
              <a:rPr sz="1800" b="1" spc="-25" dirty="0">
                <a:latin typeface="Calibri"/>
                <a:cs typeface="Calibri"/>
              </a:rPr>
              <a:t>a</a:t>
            </a:r>
            <a:r>
              <a:rPr sz="1800" b="1" spc="-10" dirty="0">
                <a:latin typeface="Calibri"/>
                <a:cs typeface="Calibri"/>
              </a:rPr>
              <a:t>ti</a:t>
            </a:r>
            <a:r>
              <a:rPr sz="1800" b="1" spc="-5" dirty="0">
                <a:latin typeface="Calibri"/>
                <a:cs typeface="Calibri"/>
              </a:rPr>
              <a:t>on</a:t>
            </a:r>
            <a:r>
              <a:rPr sz="1800" b="1" spc="-10" dirty="0">
                <a:latin typeface="Calibri"/>
                <a:cs typeface="Calibri"/>
              </a:rPr>
              <a:t>al</a:t>
            </a:r>
            <a:r>
              <a:rPr sz="1800" b="1" spc="-5" dirty="0">
                <a:latin typeface="Calibri"/>
                <a:cs typeface="Calibri"/>
              </a:rPr>
              <a:t> metric</a:t>
            </a:r>
            <a:r>
              <a:rPr sz="1800" b="1" dirty="0">
                <a:latin typeface="Calibri"/>
                <a:cs typeface="Calibri"/>
              </a:rPr>
              <a:t>s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h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u</a:t>
            </a:r>
            <a:r>
              <a:rPr sz="1800" b="1" spc="-15" dirty="0">
                <a:latin typeface="Calibri"/>
                <a:cs typeface="Calibri"/>
              </a:rPr>
              <a:t>l</a:t>
            </a:r>
            <a:r>
              <a:rPr sz="1800" b="1" spc="-10" dirty="0">
                <a:latin typeface="Calibri"/>
                <a:cs typeface="Calibri"/>
              </a:rPr>
              <a:t>d </a:t>
            </a:r>
            <a:r>
              <a:rPr sz="1800" b="1" spc="-5" dirty="0">
                <a:latin typeface="Calibri"/>
                <a:cs typeface="Calibri"/>
              </a:rPr>
              <a:t>b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35" dirty="0">
                <a:latin typeface="Calibri"/>
                <a:cs typeface="Calibri"/>
              </a:rPr>
              <a:t>s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-10" dirty="0">
                <a:latin typeface="Calibri"/>
                <a:cs typeface="Calibri"/>
              </a:rPr>
              <a:t>abl</a:t>
            </a:r>
            <a:r>
              <a:rPr sz="1800" b="1" dirty="0">
                <a:latin typeface="Calibri"/>
                <a:cs typeface="Calibri"/>
              </a:rPr>
              <a:t>i</a:t>
            </a:r>
            <a:r>
              <a:rPr sz="1800" b="1" spc="-25" dirty="0">
                <a:latin typeface="Calibri"/>
                <a:cs typeface="Calibri"/>
              </a:rPr>
              <a:t>s</a:t>
            </a:r>
            <a:r>
              <a:rPr sz="1800" b="1" spc="-20" dirty="0">
                <a:latin typeface="Calibri"/>
                <a:cs typeface="Calibri"/>
              </a:rPr>
              <a:t>h</a:t>
            </a:r>
            <a:r>
              <a:rPr sz="1800" b="1" spc="-10" dirty="0">
                <a:latin typeface="Calibri"/>
                <a:cs typeface="Calibri"/>
              </a:rPr>
              <a:t>ed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5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typo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ogie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onl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e,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blen</a:t>
            </a:r>
            <a:r>
              <a:rPr sz="1800" spc="5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ed,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ope</a:t>
            </a:r>
            <a:r>
              <a:rPr sz="1800" dirty="0">
                <a:latin typeface="Calibri"/>
                <a:cs typeface="Calibri"/>
              </a:rPr>
              <a:t>n 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du</a:t>
            </a:r>
            <a:r>
              <a:rPr sz="1800" spc="-15" dirty="0">
                <a:latin typeface="Calibri"/>
                <a:cs typeface="Calibri"/>
              </a:rPr>
              <a:t>ca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tu</a:t>
            </a:r>
            <a:r>
              <a:rPr sz="1800" spc="-10" dirty="0">
                <a:latin typeface="Calibri"/>
                <a:cs typeface="Calibri"/>
              </a:rPr>
              <a:t>ti</a:t>
            </a:r>
            <a:r>
              <a:rPr sz="1800" spc="-5" dirty="0">
                <a:latin typeface="Calibri"/>
                <a:cs typeface="Calibri"/>
              </a:rPr>
              <a:t>ona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le</a:t>
            </a:r>
            <a:r>
              <a:rPr sz="1800" spc="-1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els, </a:t>
            </a:r>
            <a:r>
              <a:rPr sz="1800" spc="-5" dirty="0">
                <a:latin typeface="Calibri"/>
                <a:cs typeface="Calibri"/>
              </a:rPr>
              <a:t>helpin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uni</a:t>
            </a:r>
            <a:r>
              <a:rPr sz="1800" spc="-1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si</a:t>
            </a:r>
            <a:r>
              <a:rPr sz="1800" spc="-10" dirty="0">
                <a:latin typeface="Calibri"/>
                <a:cs typeface="Calibri"/>
              </a:rPr>
              <a:t>ti</a:t>
            </a:r>
            <a:r>
              <a:rPr sz="1800" dirty="0">
                <a:latin typeface="Calibri"/>
                <a:cs typeface="Calibri"/>
              </a:rPr>
              <a:t>es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omp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moni</a:t>
            </a:r>
            <a:r>
              <a:rPr sz="1800" spc="-2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their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og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ss.</a:t>
            </a:r>
            <a:endParaRPr sz="18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7100"/>
              </a:lnSpc>
              <a:spcBef>
                <a:spcPts val="795"/>
              </a:spcBef>
              <a:buFont typeface="Calibri"/>
              <a:buAutoNum type="arabicPeriod" startAt="3"/>
              <a:tabLst>
                <a:tab pos="356235" algn="l"/>
              </a:tabLst>
            </a:pPr>
            <a:r>
              <a:rPr sz="1800" spc="-15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ernmen</a:t>
            </a:r>
            <a:r>
              <a:rPr sz="1800" dirty="0">
                <a:latin typeface="Calibri"/>
                <a:cs typeface="Calibri"/>
              </a:rPr>
              <a:t>ts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oul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co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sid</a:t>
            </a:r>
            <a:r>
              <a:rPr sz="1800" b="1" spc="-20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r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quiri</a:t>
            </a:r>
            <a:r>
              <a:rPr sz="1800" b="1" spc="-20" dirty="0">
                <a:latin typeface="Calibri"/>
                <a:cs typeface="Calibri"/>
              </a:rPr>
              <a:t>n</a:t>
            </a:r>
            <a:r>
              <a:rPr sz="1800" b="1" dirty="0">
                <a:latin typeface="Calibri"/>
                <a:cs typeface="Calibri"/>
              </a:rPr>
              <a:t>g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c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rtif</a:t>
            </a:r>
            <a:r>
              <a:rPr sz="1800" b="1" dirty="0">
                <a:latin typeface="Calibri"/>
                <a:cs typeface="Calibri"/>
              </a:rPr>
              <a:t>i</a:t>
            </a:r>
            <a:r>
              <a:rPr sz="1800" b="1" spc="-10" dirty="0">
                <a:latin typeface="Calibri"/>
                <a:cs typeface="Calibri"/>
              </a:rPr>
              <a:t>c</a:t>
            </a:r>
            <a:r>
              <a:rPr sz="1800" b="1" spc="-25" dirty="0">
                <a:latin typeface="Calibri"/>
                <a:cs typeface="Calibri"/>
              </a:rPr>
              <a:t>a</a:t>
            </a:r>
            <a:r>
              <a:rPr sz="1800" b="1" spc="-10" dirty="0">
                <a:latin typeface="Calibri"/>
                <a:cs typeface="Calibri"/>
              </a:rPr>
              <a:t>ti</a:t>
            </a:r>
            <a:r>
              <a:rPr sz="1800" b="1" spc="-20" dirty="0">
                <a:latin typeface="Calibri"/>
                <a:cs typeface="Calibri"/>
              </a:rPr>
              <a:t>o</a:t>
            </a:r>
            <a:r>
              <a:rPr sz="1800" b="1" spc="-10" dirty="0">
                <a:latin typeface="Calibri"/>
                <a:cs typeface="Calibri"/>
              </a:rPr>
              <a:t>n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uni</a:t>
            </a:r>
            <a:r>
              <a:rPr sz="1800" b="1" spc="-25" dirty="0">
                <a:latin typeface="Calibri"/>
                <a:cs typeface="Calibri"/>
              </a:rPr>
              <a:t>v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25" dirty="0">
                <a:latin typeface="Calibri"/>
                <a:cs typeface="Calibri"/>
              </a:rPr>
              <a:t>s</a:t>
            </a:r>
            <a:r>
              <a:rPr sz="1800" b="1" spc="-10" dirty="0">
                <a:latin typeface="Calibri"/>
                <a:cs typeface="Calibri"/>
              </a:rPr>
              <a:t>ity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35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achi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dirty="0">
                <a:latin typeface="Calibri"/>
                <a:cs typeface="Calibri"/>
              </a:rPr>
              <a:t>g 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ac</a:t>
            </a:r>
            <a:r>
              <a:rPr sz="1800" spc="-2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bot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initi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(C</a:t>
            </a:r>
            <a:r>
              <a:rPr sz="1800" spc="-1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)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dagog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echno</a:t>
            </a:r>
            <a:r>
              <a:rPr sz="1800" spc="-15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og</a:t>
            </a:r>
            <a:r>
              <a:rPr sz="1800" dirty="0">
                <a:latin typeface="Calibri"/>
                <a:cs typeface="Calibri"/>
              </a:rPr>
              <a:t>y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shoul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</a:t>
            </a:r>
            <a:r>
              <a:rPr sz="1800" dirty="0">
                <a:latin typeface="Calibri"/>
                <a:cs typeface="Calibri"/>
              </a:rPr>
              <a:t>e a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par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th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er</a:t>
            </a:r>
            <a:r>
              <a:rPr sz="1800" spc="-10" dirty="0">
                <a:latin typeface="Calibri"/>
                <a:cs typeface="Calibri"/>
              </a:rPr>
              <a:t>ti</a:t>
            </a:r>
            <a:r>
              <a:rPr sz="1800" spc="-5" dirty="0">
                <a:latin typeface="Calibri"/>
                <a:cs typeface="Calibri"/>
              </a:rPr>
              <a:t>fi</a:t>
            </a:r>
            <a:r>
              <a:rPr sz="1800" spc="-25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1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. 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4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dirty="0">
                <a:latin typeface="Calibri"/>
                <a:cs typeface="Calibri"/>
              </a:rPr>
              <a:t>es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ofi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eaching.</a:t>
            </a:r>
          </a:p>
        </p:txBody>
      </p:sp>
      <p:sp>
        <p:nvSpPr>
          <p:cNvPr id="5" name="object 5"/>
          <p:cNvSpPr/>
          <p:nvPr/>
        </p:nvSpPr>
        <p:spPr>
          <a:xfrm>
            <a:off x="1260347" y="4942332"/>
            <a:ext cx="6944868" cy="16413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437" y="659256"/>
            <a:ext cx="463486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25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omm</a:t>
            </a:r>
            <a:r>
              <a:rPr sz="2000" b="1" spc="-5" dirty="0">
                <a:latin typeface="Calibri"/>
                <a:cs typeface="Calibri"/>
              </a:rPr>
              <a:t>en</a:t>
            </a:r>
            <a:r>
              <a:rPr sz="2000" b="1" spc="5" dirty="0">
                <a:latin typeface="Calibri"/>
                <a:cs typeface="Calibri"/>
              </a:rPr>
              <a:t>d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</a:t>
            </a:r>
            <a:r>
              <a:rPr sz="2000" b="1" spc="-5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s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about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Q</a:t>
            </a:r>
            <a:r>
              <a:rPr sz="2000" b="1" spc="5" dirty="0">
                <a:latin typeface="Calibri"/>
                <a:cs typeface="Calibri"/>
              </a:rPr>
              <a:t>u</a:t>
            </a:r>
            <a:r>
              <a:rPr sz="2000" b="1" dirty="0">
                <a:latin typeface="Calibri"/>
                <a:cs typeface="Calibri"/>
              </a:rPr>
              <a:t>a</a:t>
            </a:r>
            <a:r>
              <a:rPr sz="2000" b="1" spc="-10" dirty="0">
                <a:latin typeface="Calibri"/>
                <a:cs typeface="Calibri"/>
              </a:rPr>
              <a:t>l</a:t>
            </a:r>
            <a:r>
              <a:rPr sz="2000" b="1" dirty="0">
                <a:latin typeface="Calibri"/>
                <a:cs typeface="Calibri"/>
              </a:rPr>
              <a:t>ity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Assu</a:t>
            </a:r>
            <a:r>
              <a:rPr sz="2000" b="1" spc="-5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ance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437" y="1882521"/>
            <a:ext cx="8281034" cy="3557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34290" indent="-342900">
              <a:lnSpc>
                <a:spcPct val="107100"/>
              </a:lnSpc>
              <a:buFont typeface="Calibri"/>
              <a:buAutoNum type="arabicPeriod" startAt="6"/>
              <a:tabLst>
                <a:tab pos="355600" algn="l"/>
              </a:tabLst>
            </a:pPr>
            <a:r>
              <a:rPr sz="1800" spc="-15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ernmen</a:t>
            </a:r>
            <a:r>
              <a:rPr sz="1800" dirty="0">
                <a:latin typeface="Calibri"/>
                <a:cs typeface="Calibri"/>
              </a:rPr>
              <a:t>ts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mu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vie</a:t>
            </a:r>
            <a:r>
              <a:rPr sz="1800" b="1" dirty="0">
                <a:latin typeface="Calibri"/>
                <a:cs typeface="Calibri"/>
              </a:rPr>
              <a:t>w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th</a:t>
            </a:r>
            <a:r>
              <a:rPr sz="1800" b="1" spc="-5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ir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le</a:t>
            </a:r>
            <a:r>
              <a:rPr sz="1800" b="1" spc="-15" dirty="0">
                <a:latin typeface="Calibri"/>
                <a:cs typeface="Calibri"/>
              </a:rPr>
              <a:t>gisl</a:t>
            </a:r>
            <a:r>
              <a:rPr sz="1800" b="1" spc="-30" dirty="0">
                <a:latin typeface="Calibri"/>
                <a:cs typeface="Calibri"/>
              </a:rPr>
              <a:t>a</a:t>
            </a:r>
            <a:r>
              <a:rPr sz="1800" b="1" spc="-10" dirty="0">
                <a:latin typeface="Calibri"/>
                <a:cs typeface="Calibri"/>
              </a:rPr>
              <a:t>ti</a:t>
            </a:r>
            <a:r>
              <a:rPr sz="1800" b="1" spc="-35" dirty="0">
                <a:latin typeface="Calibri"/>
                <a:cs typeface="Calibri"/>
              </a:rPr>
              <a:t>v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 and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5" dirty="0">
                <a:latin typeface="Calibri"/>
                <a:cs typeface="Calibri"/>
              </a:rPr>
              <a:t>gula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o</a:t>
            </a:r>
            <a:r>
              <a:rPr sz="1800" b="1" spc="1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y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f</a:t>
            </a:r>
            <a:r>
              <a:rPr sz="1800" b="1" spc="-45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am</a:t>
            </a:r>
            <a:r>
              <a:rPr sz="1800" b="1" spc="-10" dirty="0">
                <a:latin typeface="Calibri"/>
                <a:cs typeface="Calibri"/>
              </a:rPr>
              <a:t>ew</a:t>
            </a:r>
            <a:r>
              <a:rPr sz="1800" b="1" spc="-2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r</a:t>
            </a:r>
            <a:r>
              <a:rPr sz="1800" b="1" spc="-15" dirty="0">
                <a:latin typeface="Calibri"/>
                <a:cs typeface="Calibri"/>
              </a:rPr>
              <a:t>k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and p</a:t>
            </a:r>
            <a:r>
              <a:rPr sz="1800" b="1" spc="-4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actic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f</a:t>
            </a:r>
            <a:r>
              <a:rPr sz="1800" b="1" dirty="0">
                <a:latin typeface="Calibri"/>
                <a:cs typeface="Calibri"/>
              </a:rPr>
              <a:t>or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quality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ass</a:t>
            </a:r>
            <a:r>
              <a:rPr sz="1800" b="1" spc="-5" dirty="0">
                <a:latin typeface="Calibri"/>
                <a:cs typeface="Calibri"/>
              </a:rPr>
              <a:t>u</a:t>
            </a:r>
            <a:r>
              <a:rPr sz="1800" b="1" spc="-4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anc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and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acc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di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-35" dirty="0">
                <a:latin typeface="Calibri"/>
                <a:cs typeface="Calibri"/>
              </a:rPr>
              <a:t>a</a:t>
            </a:r>
            <a:r>
              <a:rPr sz="1800" b="1" spc="-10" dirty="0">
                <a:latin typeface="Calibri"/>
                <a:cs typeface="Calibri"/>
              </a:rPr>
              <a:t>ti</a:t>
            </a:r>
            <a:r>
              <a:rPr sz="1800" b="1" spc="-20" dirty="0">
                <a:latin typeface="Calibri"/>
                <a:cs typeface="Calibri"/>
              </a:rPr>
              <a:t>o</a:t>
            </a:r>
            <a:r>
              <a:rPr sz="1800" b="1" spc="-10" dirty="0">
                <a:latin typeface="Calibri"/>
                <a:cs typeface="Calibri"/>
              </a:rPr>
              <a:t>n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high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ed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spc="-15" dirty="0">
                <a:latin typeface="Calibri"/>
                <a:cs typeface="Calibri"/>
              </a:rPr>
              <a:t>ca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nc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5" dirty="0">
                <a:latin typeface="Calibri"/>
                <a:cs typeface="Calibri"/>
              </a:rPr>
              <a:t>ing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5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og</a:t>
            </a:r>
            <a:r>
              <a:rPr sz="1800" spc="5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pr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earning)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en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 th</a:t>
            </a:r>
            <a:r>
              <a:rPr sz="1800" spc="-10" dirty="0">
                <a:latin typeface="Calibri"/>
                <a:cs typeface="Calibri"/>
              </a:rPr>
              <a:t>at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</a:t>
            </a:r>
            <a:r>
              <a:rPr sz="1800" spc="-2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nco</a:t>
            </a:r>
            <a:r>
              <a:rPr sz="1800" b="1" spc="-5" dirty="0">
                <a:latin typeface="Calibri"/>
                <a:cs typeface="Calibri"/>
              </a:rPr>
              <a:t>u</a:t>
            </a:r>
            <a:r>
              <a:rPr sz="1800" b="1" spc="-4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a</a:t>
            </a:r>
            <a:r>
              <a:rPr sz="1800" b="1" spc="-40" dirty="0">
                <a:latin typeface="Calibri"/>
                <a:cs typeface="Calibri"/>
              </a:rPr>
              <a:t>g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,</a:t>
            </a:r>
            <a:r>
              <a:rPr sz="1800" b="1" spc="-10" dirty="0">
                <a:latin typeface="Calibri"/>
                <a:cs typeface="Calibri"/>
              </a:rPr>
              <a:t> and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do not imp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spc="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-5" dirty="0">
                <a:latin typeface="Calibri"/>
                <a:cs typeface="Calibri"/>
              </a:rPr>
              <a:t> p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vis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mo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fl</a:t>
            </a:r>
            <a:r>
              <a:rPr sz="1800" spc="-25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bl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edu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ts,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nc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udin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5" dirty="0">
                <a:latin typeface="Calibri"/>
                <a:cs typeface="Calibri"/>
              </a:rPr>
              <a:t>g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ees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he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3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- </a:t>
            </a:r>
            <a:r>
              <a:rPr sz="1800" spc="-15" dirty="0">
                <a:latin typeface="Calibri"/>
                <a:cs typeface="Calibri"/>
              </a:rPr>
              <a:t>b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ar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ou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 th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ul</a:t>
            </a:r>
            <a:r>
              <a:rPr sz="1800" spc="-10" dirty="0">
                <a:latin typeface="Calibri"/>
                <a:cs typeface="Calibri"/>
              </a:rPr>
              <a:t>ly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onl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e</a:t>
            </a:r>
            <a:r>
              <a:rPr sz="1800" dirty="0" smtClean="0">
                <a:latin typeface="Calibri"/>
                <a:cs typeface="Calibri"/>
              </a:rPr>
              <a:t>.</a:t>
            </a:r>
            <a:endParaRPr sz="1550" dirty="0">
              <a:latin typeface="Times New Roman"/>
              <a:cs typeface="Times New Roman"/>
            </a:endParaRPr>
          </a:p>
          <a:p>
            <a:pPr marL="355600" marR="32384" indent="-342900">
              <a:lnSpc>
                <a:spcPct val="107100"/>
              </a:lnSpc>
              <a:buFont typeface="Calibri"/>
              <a:buAutoNum type="arabicPeriod" startAt="6"/>
              <a:tabLst>
                <a:tab pos="355600" algn="l"/>
              </a:tabLst>
            </a:pPr>
            <a:r>
              <a:rPr sz="1800" spc="-15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QA</a:t>
            </a:r>
            <a:r>
              <a:rPr sz="1800" dirty="0">
                <a:latin typeface="Calibri"/>
                <a:cs typeface="Calibri"/>
              </a:rPr>
              <a:t> a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en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es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houl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de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elop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their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wn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2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5" dirty="0">
                <a:latin typeface="Calibri"/>
                <a:cs typeface="Calibri"/>
              </a:rPr>
              <a:t>hou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xp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35" dirty="0">
                <a:latin typeface="Calibri"/>
                <a:cs typeface="Calibri"/>
              </a:rPr>
              <a:t>s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-10" dirty="0">
                <a:latin typeface="Calibri"/>
                <a:cs typeface="Calibri"/>
              </a:rPr>
              <a:t>abli</a:t>
            </a:r>
            <a:r>
              <a:rPr sz="1800" b="1" spc="-25" dirty="0">
                <a:latin typeface="Calibri"/>
                <a:cs typeface="Calibri"/>
              </a:rPr>
              <a:t>s</a:t>
            </a:r>
            <a:r>
              <a:rPr sz="1800" b="1" spc="-10" dirty="0">
                <a:latin typeface="Calibri"/>
                <a:cs typeface="Calibri"/>
              </a:rPr>
              <a:t>h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p</a:t>
            </a:r>
            <a:r>
              <a:rPr sz="1800" b="1" spc="-25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oc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s</a:t>
            </a:r>
            <a:r>
              <a:rPr sz="1800" b="1" spc="-15" dirty="0">
                <a:latin typeface="Calibri"/>
                <a:cs typeface="Calibri"/>
              </a:rPr>
              <a:t>s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s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th</a:t>
            </a:r>
            <a:r>
              <a:rPr sz="1800" b="1" spc="-10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t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5" dirty="0">
                <a:latin typeface="Calibri"/>
                <a:cs typeface="Calibri"/>
              </a:rPr>
              <a:t>ecogni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and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su</a:t>
            </a:r>
            <a:r>
              <a:rPr sz="1800" b="1" spc="5" dirty="0">
                <a:latin typeface="Calibri"/>
                <a:cs typeface="Calibri"/>
              </a:rPr>
              <a:t>p</a:t>
            </a:r>
            <a:r>
              <a:rPr sz="1800" b="1" dirty="0">
                <a:latin typeface="Calibri"/>
                <a:cs typeface="Calibri"/>
              </a:rPr>
              <a:t>p</a:t>
            </a:r>
            <a:r>
              <a:rPr sz="1800" b="1" spc="5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t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new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mod</a:t>
            </a:r>
            <a:r>
              <a:rPr sz="1800" b="1" spc="10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s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-5" dirty="0">
                <a:latin typeface="Calibri"/>
                <a:cs typeface="Calibri"/>
              </a:rPr>
              <a:t>ea</a:t>
            </a:r>
            <a:r>
              <a:rPr sz="1800" b="1" dirty="0">
                <a:latin typeface="Calibri"/>
                <a:cs typeface="Calibri"/>
              </a:rPr>
              <a:t>chi</a:t>
            </a:r>
            <a:r>
              <a:rPr sz="1800" b="1" spc="5" dirty="0">
                <a:latin typeface="Calibri"/>
                <a:cs typeface="Calibri"/>
              </a:rPr>
              <a:t>n</a:t>
            </a:r>
            <a:r>
              <a:rPr sz="1800" b="1" dirty="0">
                <a:latin typeface="Calibri"/>
                <a:cs typeface="Calibri"/>
              </a:rPr>
              <a:t>g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and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lea</a:t>
            </a:r>
            <a:r>
              <a:rPr sz="1800" b="1" spc="-1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nin</a:t>
            </a:r>
            <a:r>
              <a:rPr sz="1800" b="1" spc="5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.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y 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oul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alu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 in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tut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their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ac</a:t>
            </a:r>
            <a:r>
              <a:rPr sz="1800" spc="-2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por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inn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</a:t>
            </a:r>
            <a:r>
              <a:rPr sz="1800" spc="-10" dirty="0">
                <a:latin typeface="Calibri"/>
                <a:cs typeface="Calibri"/>
              </a:rPr>
              <a:t>or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mpor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145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-5" dirty="0">
                <a:latin typeface="Calibri"/>
                <a:cs typeface="Calibri"/>
              </a:rPr>
              <a:t> l</a:t>
            </a:r>
            <a:r>
              <a:rPr sz="1800" spc="-10" dirty="0">
                <a:latin typeface="Calibri"/>
                <a:cs typeface="Calibri"/>
              </a:rPr>
              <a:t>ack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i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)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ts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impact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q</a:t>
            </a:r>
            <a:r>
              <a:rPr sz="1800" spc="-5" dirty="0">
                <a:latin typeface="Calibri"/>
                <a:cs typeface="Calibri"/>
              </a:rPr>
              <a:t>uali</a:t>
            </a:r>
            <a:r>
              <a:rPr sz="1800" spc="-10" dirty="0">
                <a:latin typeface="Calibri"/>
                <a:cs typeface="Calibri"/>
              </a:rPr>
              <a:t>ty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eaching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learn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spc="5" dirty="0">
                <a:latin typeface="Calibri"/>
                <a:cs typeface="Calibri"/>
              </a:rPr>
              <a:t>g</a:t>
            </a:r>
            <a:r>
              <a:rPr sz="1800" dirty="0" smtClean="0">
                <a:latin typeface="Calibri"/>
                <a:cs typeface="Calibri"/>
              </a:rPr>
              <a:t>.</a:t>
            </a:r>
            <a:endParaRPr sz="155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7200"/>
              </a:lnSpc>
              <a:buFont typeface="Calibri"/>
              <a:buAutoNum type="arabicPeriod" startAt="6"/>
              <a:tabLst>
                <a:tab pos="355600" algn="l"/>
              </a:tabLst>
            </a:pPr>
            <a:r>
              <a:rPr sz="1800" spc="-20" dirty="0">
                <a:latin typeface="Calibri"/>
                <a:cs typeface="Calibri"/>
              </a:rPr>
              <a:t>ENQ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 and</a:t>
            </a:r>
            <a:r>
              <a:rPr sz="1800" spc="-5" dirty="0">
                <a:latin typeface="Calibri"/>
                <a:cs typeface="Calibri"/>
              </a:rPr>
              <a:t> oth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el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Eu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op</a:t>
            </a:r>
            <a:r>
              <a:rPr sz="1800" dirty="0">
                <a:latin typeface="Calibri"/>
                <a:cs typeface="Calibri"/>
              </a:rPr>
              <a:t>ean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ne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35" dirty="0">
                <a:latin typeface="Calibri"/>
                <a:cs typeface="Calibri"/>
              </a:rPr>
              <a:t>w</a:t>
            </a:r>
            <a:r>
              <a:rPr sz="1800" spc="-15" dirty="0">
                <a:latin typeface="Calibri"/>
                <a:cs typeface="Calibri"/>
              </a:rPr>
              <a:t>or</a:t>
            </a:r>
            <a:r>
              <a:rPr sz="1800" spc="-30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oul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5" dirty="0">
                <a:latin typeface="Calibri"/>
                <a:cs typeface="Calibri"/>
              </a:rPr>
              <a:t>or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h</a:t>
            </a:r>
            <a:r>
              <a:rPr sz="1800" b="1" spc="-10" dirty="0">
                <a:latin typeface="Calibri"/>
                <a:cs typeface="Calibri"/>
              </a:rPr>
              <a:t>aring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g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o</a:t>
            </a:r>
            <a:r>
              <a:rPr sz="1800" b="1" spc="-10" dirty="0">
                <a:latin typeface="Calibri"/>
                <a:cs typeface="Calibri"/>
              </a:rPr>
              <a:t>d p</a:t>
            </a:r>
            <a:r>
              <a:rPr sz="1800" b="1" spc="-4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actic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b</a:t>
            </a:r>
            <a:r>
              <a:rPr sz="1800" b="1" spc="-10" dirty="0">
                <a:latin typeface="Calibri"/>
                <a:cs typeface="Calibri"/>
              </a:rPr>
              <a:t>y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n</a:t>
            </a:r>
            <a:r>
              <a:rPr sz="1800" b="1" spc="-25" dirty="0">
                <a:latin typeface="Calibri"/>
                <a:cs typeface="Calibri"/>
              </a:rPr>
              <a:t>a</a:t>
            </a:r>
            <a:r>
              <a:rPr sz="1800" b="1" spc="-10" dirty="0">
                <a:latin typeface="Calibri"/>
                <a:cs typeface="Calibri"/>
              </a:rPr>
              <a:t>tional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Q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a</a:t>
            </a:r>
            <a:r>
              <a:rPr sz="1800" b="1" spc="-35" dirty="0">
                <a:latin typeface="Calibri"/>
                <a:cs typeface="Calibri"/>
              </a:rPr>
              <a:t>g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n</a:t>
            </a:r>
            <a:r>
              <a:rPr sz="1800" b="1" spc="-5" dirty="0">
                <a:latin typeface="Calibri"/>
                <a:cs typeface="Calibri"/>
              </a:rPr>
              <a:t>ci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de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elopme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-1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5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og</a:t>
            </a:r>
            <a:r>
              <a:rPr sz="1800" spc="5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5" dirty="0">
                <a:latin typeface="Calibri"/>
                <a:cs typeface="Calibri"/>
              </a:rPr>
              <a:t>new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modes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3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eaching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earning.</a:t>
            </a:r>
          </a:p>
        </p:txBody>
      </p:sp>
      <p:sp>
        <p:nvSpPr>
          <p:cNvPr id="5" name="object 5"/>
          <p:cNvSpPr/>
          <p:nvPr/>
        </p:nvSpPr>
        <p:spPr>
          <a:xfrm>
            <a:off x="6640068" y="4572"/>
            <a:ext cx="2503931" cy="14081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303" y="708405"/>
            <a:ext cx="538480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25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omm</a:t>
            </a:r>
            <a:r>
              <a:rPr sz="2000" b="1" spc="-5" dirty="0">
                <a:latin typeface="Calibri"/>
                <a:cs typeface="Calibri"/>
              </a:rPr>
              <a:t>en</a:t>
            </a:r>
            <a:r>
              <a:rPr sz="2000" b="1" spc="5" dirty="0">
                <a:latin typeface="Calibri"/>
                <a:cs typeface="Calibri"/>
              </a:rPr>
              <a:t>d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</a:t>
            </a:r>
            <a:r>
              <a:rPr sz="2000" b="1" spc="-5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s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about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higher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5" dirty="0">
                <a:latin typeface="Calibri"/>
                <a:cs typeface="Calibri"/>
              </a:rPr>
              <a:t>d</a:t>
            </a:r>
            <a:r>
              <a:rPr sz="2000" b="1" dirty="0">
                <a:latin typeface="Calibri"/>
                <a:cs typeface="Calibri"/>
              </a:rPr>
              <a:t>uc</a:t>
            </a:r>
            <a:r>
              <a:rPr sz="2000" b="1" spc="-4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tion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f</a:t>
            </a:r>
            <a:r>
              <a:rPr sz="2000" b="1" dirty="0">
                <a:latin typeface="Calibri"/>
                <a:cs typeface="Calibri"/>
              </a:rPr>
              <a:t>un</a:t>
            </a:r>
            <a:r>
              <a:rPr sz="2000" b="1" spc="5" dirty="0">
                <a:latin typeface="Calibri"/>
                <a:cs typeface="Calibri"/>
              </a:rPr>
              <a:t>d</a:t>
            </a:r>
            <a:r>
              <a:rPr sz="2000" b="1" dirty="0">
                <a:latin typeface="Calibri"/>
                <a:cs typeface="Calibri"/>
              </a:rPr>
              <a:t>ing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303" y="1821475"/>
            <a:ext cx="8224520" cy="375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7200"/>
              </a:lnSpc>
              <a:buFont typeface="Calibri"/>
              <a:buAutoNum type="arabicPeriod" startAt="9"/>
              <a:tabLst>
                <a:tab pos="355600" algn="l"/>
              </a:tabLst>
            </a:pP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ernmen</a:t>
            </a:r>
            <a:r>
              <a:rPr sz="1800" spc="-2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sid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p</a:t>
            </a:r>
            <a:r>
              <a:rPr sz="1800" b="1" spc="-15" dirty="0">
                <a:latin typeface="Calibri"/>
                <a:cs typeface="Calibri"/>
              </a:rPr>
              <a:t>rioritis</a:t>
            </a:r>
            <a:r>
              <a:rPr sz="1800" b="1" spc="-10" dirty="0">
                <a:latin typeface="Calibri"/>
                <a:cs typeface="Calibri"/>
              </a:rPr>
              <a:t>ing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in</a:t>
            </a:r>
            <a:r>
              <a:rPr sz="1800" b="1" spc="-10" dirty="0">
                <a:latin typeface="Calibri"/>
                <a:cs typeface="Calibri"/>
              </a:rPr>
              <a:t>no</a:t>
            </a:r>
            <a:r>
              <a:rPr sz="1800" b="1" spc="-45" dirty="0">
                <a:latin typeface="Calibri"/>
                <a:cs typeface="Calibri"/>
              </a:rPr>
              <a:t>v</a:t>
            </a:r>
            <a:r>
              <a:rPr sz="1800" b="1" spc="-25" dirty="0">
                <a:latin typeface="Calibri"/>
                <a:cs typeface="Calibri"/>
              </a:rPr>
              <a:t>a</a:t>
            </a:r>
            <a:r>
              <a:rPr sz="1800" b="1" spc="-10" dirty="0">
                <a:latin typeface="Calibri"/>
                <a:cs typeface="Calibri"/>
              </a:rPr>
              <a:t>ti</a:t>
            </a:r>
            <a:r>
              <a:rPr sz="1800" b="1" spc="-20" dirty="0">
                <a:latin typeface="Calibri"/>
                <a:cs typeface="Calibri"/>
              </a:rPr>
              <a:t>o</a:t>
            </a:r>
            <a:r>
              <a:rPr sz="1800" b="1" spc="-10" dirty="0">
                <a:latin typeface="Calibri"/>
                <a:cs typeface="Calibri"/>
              </a:rPr>
              <a:t>n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in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th</a:t>
            </a:r>
            <a:r>
              <a:rPr sz="1800" b="1" spc="-5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ir</a:t>
            </a:r>
            <a:r>
              <a:rPr sz="1800" b="1" spc="-15" dirty="0">
                <a:latin typeface="Calibri"/>
                <a:cs typeface="Calibri"/>
              </a:rPr>
              <a:t> fu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di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dirty="0">
                <a:latin typeface="Calibri"/>
                <a:cs typeface="Calibri"/>
              </a:rPr>
              <a:t>g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oache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 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25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nu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sl</a:t>
            </a:r>
            <a:r>
              <a:rPr sz="1800" dirty="0">
                <a:latin typeface="Calibri"/>
                <a:cs typeface="Calibri"/>
              </a:rPr>
              <a:t>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modernising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5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s</a:t>
            </a:r>
            <a:r>
              <a:rPr sz="1800" spc="-25" dirty="0">
                <a:latin typeface="Calibri"/>
                <a:cs typeface="Calibri"/>
              </a:rPr>
              <a:t>y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em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5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early</a:t>
            </a:r>
            <a:r>
              <a:rPr sz="1800" spc="-5" dirty="0">
                <a:latin typeface="Calibri"/>
                <a:cs typeface="Calibri"/>
              </a:rPr>
              <a:t> up</a:t>
            </a:r>
            <a:r>
              <a:rPr sz="1800" spc="-3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75" dirty="0">
                <a:latin typeface="Calibri"/>
                <a:cs typeface="Calibri"/>
              </a:rPr>
              <a:t>k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nn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n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w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g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es</a:t>
            </a:r>
            <a:r>
              <a:rPr sz="1800" dirty="0">
                <a:latin typeface="Calibri"/>
                <a:cs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355600" marR="233045" indent="-342900">
              <a:lnSpc>
                <a:spcPct val="107100"/>
              </a:lnSpc>
              <a:buFont typeface="Calibri"/>
              <a:buAutoNum type="arabicPeriod" startAt="9"/>
              <a:tabLst>
                <a:tab pos="355600" algn="l"/>
              </a:tabLst>
            </a:pPr>
            <a:r>
              <a:rPr sz="1800" spc="-16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f</a:t>
            </a:r>
            <a:r>
              <a:rPr sz="1800" spc="-50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ect</a:t>
            </a:r>
            <a:r>
              <a:rPr sz="1800" spc="-20" dirty="0">
                <a:latin typeface="Calibri"/>
                <a:cs typeface="Calibri"/>
              </a:rPr>
              <a:t>iv</a:t>
            </a:r>
            <a:r>
              <a:rPr sz="1800" spc="-10" dirty="0">
                <a:latin typeface="Calibri"/>
                <a:cs typeface="Calibri"/>
              </a:rPr>
              <a:t>e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s</a:t>
            </a:r>
            <a:r>
              <a:rPr sz="1800" spc="-25" dirty="0">
                <a:latin typeface="Calibri"/>
                <a:cs typeface="Calibri"/>
              </a:rPr>
              <a:t>y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em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this</a:t>
            </a:r>
            <a:r>
              <a:rPr sz="1800" spc="-5" dirty="0">
                <a:latin typeface="Calibri"/>
                <a:cs typeface="Calibri"/>
              </a:rPr>
              <a:t> f</a:t>
            </a:r>
            <a:r>
              <a:rPr sz="1800" spc="5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nd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b="1" spc="-35" dirty="0">
                <a:latin typeface="Calibri"/>
                <a:cs typeface="Calibri"/>
              </a:rPr>
              <a:t>s</a:t>
            </a:r>
            <a:r>
              <a:rPr sz="1800" b="1" dirty="0">
                <a:latin typeface="Calibri"/>
                <a:cs typeface="Calibri"/>
              </a:rPr>
              <a:t>t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n</a:t>
            </a:r>
            <a:r>
              <a:rPr sz="1800" b="1" spc="-15" dirty="0">
                <a:latin typeface="Calibri"/>
                <a:cs typeface="Calibri"/>
              </a:rPr>
              <a:t>g</a:t>
            </a:r>
            <a:r>
              <a:rPr sz="1800" b="1" spc="-10" dirty="0">
                <a:latin typeface="Calibri"/>
                <a:cs typeface="Calibri"/>
              </a:rPr>
              <a:t>then th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nable</a:t>
            </a:r>
            <a:r>
              <a:rPr sz="1800" b="1" spc="-4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 </a:t>
            </a:r>
            <a:r>
              <a:rPr sz="1800" b="1" spc="-5" dirty="0">
                <a:latin typeface="Calibri"/>
                <a:cs typeface="Calibri"/>
              </a:rPr>
              <a:t>inn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40" dirty="0">
                <a:latin typeface="Calibri"/>
                <a:cs typeface="Calibri"/>
              </a:rPr>
              <a:t>v</a:t>
            </a:r>
            <a:r>
              <a:rPr sz="1800" b="1" spc="-25" dirty="0">
                <a:latin typeface="Calibri"/>
                <a:cs typeface="Calibri"/>
              </a:rPr>
              <a:t>a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spc="-15" dirty="0">
                <a:latin typeface="Calibri"/>
                <a:cs typeface="Calibri"/>
              </a:rPr>
              <a:t>i</a:t>
            </a:r>
            <a:r>
              <a:rPr sz="1800" b="1" spc="-10" dirty="0">
                <a:latin typeface="Calibri"/>
                <a:cs typeface="Calibri"/>
              </a:rPr>
              <a:t>on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a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spc="-5" dirty="0">
                <a:latin typeface="Calibri"/>
                <a:cs typeface="Calibri"/>
              </a:rPr>
              <a:t>h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35" dirty="0">
                <a:latin typeface="Calibri"/>
                <a:cs typeface="Calibri"/>
              </a:rPr>
              <a:t>s</a:t>
            </a:r>
            <a:r>
              <a:rPr sz="1800" b="1" spc="-25" dirty="0">
                <a:latin typeface="Calibri"/>
                <a:cs typeface="Calibri"/>
              </a:rPr>
              <a:t>y</a:t>
            </a:r>
            <a:r>
              <a:rPr sz="1800" b="1" spc="-35" dirty="0">
                <a:latin typeface="Calibri"/>
                <a:cs typeface="Calibri"/>
              </a:rPr>
              <a:t>st</a:t>
            </a:r>
            <a:r>
              <a:rPr sz="1800" b="1" dirty="0">
                <a:latin typeface="Calibri"/>
                <a:cs typeface="Calibri"/>
              </a:rPr>
              <a:t>em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le</a:t>
            </a:r>
            <a:r>
              <a:rPr sz="1800" b="1" spc="-20" dirty="0">
                <a:latin typeface="Calibri"/>
                <a:cs typeface="Calibri"/>
              </a:rPr>
              <a:t>v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inc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ea</a:t>
            </a:r>
            <a:r>
              <a:rPr sz="1800" spc="-5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tut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ha</a:t>
            </a:r>
            <a:r>
              <a:rPr sz="1800" spc="5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45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ssio</a:t>
            </a:r>
            <a:r>
              <a:rPr sz="1800" dirty="0">
                <a:latin typeface="Calibri"/>
                <a:cs typeface="Calibri"/>
              </a:rPr>
              <a:t>nal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de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elopme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eache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5" dirty="0">
                <a:latin typeface="Calibri"/>
                <a:cs typeface="Calibri"/>
              </a:rPr>
              <a:t>or</a:t>
            </a:r>
            <a:r>
              <a:rPr sz="1800" spc="-10" dirty="0">
                <a:latin typeface="Calibri"/>
                <a:cs typeface="Calibri"/>
              </a:rPr>
              <a:t>t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alu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ea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h 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vide</a:t>
            </a:r>
            <a:r>
              <a:rPr sz="1800" spc="5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e.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Col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ab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oul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mul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355600" marR="33020" indent="-342900">
              <a:lnSpc>
                <a:spcPct val="107100"/>
              </a:lnSpc>
              <a:buFont typeface="Calibri"/>
              <a:buAutoNum type="arabicPeriod" startAt="9"/>
              <a:tabLst>
                <a:tab pos="355600" algn="l"/>
              </a:tabLst>
            </a:pP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ernmen</a:t>
            </a:r>
            <a:r>
              <a:rPr sz="1800" spc="-2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5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high</a:t>
            </a:r>
            <a:r>
              <a:rPr sz="1800" b="1" dirty="0">
                <a:latin typeface="Calibri"/>
                <a:cs typeface="Calibri"/>
              </a:rPr>
              <a:t>er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duc</a:t>
            </a:r>
            <a:r>
              <a:rPr sz="1800" b="1" spc="-35" dirty="0">
                <a:latin typeface="Calibri"/>
                <a:cs typeface="Calibri"/>
              </a:rPr>
              <a:t>a</a:t>
            </a:r>
            <a:r>
              <a:rPr sz="1800" b="1" spc="-10" dirty="0">
                <a:latin typeface="Calibri"/>
                <a:cs typeface="Calibri"/>
              </a:rPr>
              <a:t>ti</a:t>
            </a:r>
            <a:r>
              <a:rPr sz="1800" b="1" spc="-20" dirty="0">
                <a:latin typeface="Calibri"/>
                <a:cs typeface="Calibri"/>
              </a:rPr>
              <a:t>o</a:t>
            </a:r>
            <a:r>
              <a:rPr sz="1800" b="1" spc="-10" dirty="0">
                <a:latin typeface="Calibri"/>
                <a:cs typeface="Calibri"/>
              </a:rPr>
              <a:t>n in</a:t>
            </a:r>
            <a:r>
              <a:rPr sz="1800" b="1" spc="-40" dirty="0">
                <a:latin typeface="Calibri"/>
                <a:cs typeface="Calibri"/>
              </a:rPr>
              <a:t>s</a:t>
            </a:r>
            <a:r>
              <a:rPr sz="1800" b="1" spc="-10" dirty="0">
                <a:latin typeface="Calibri"/>
                <a:cs typeface="Calibri"/>
              </a:rPr>
              <a:t>tit</a:t>
            </a:r>
            <a:r>
              <a:rPr sz="1800" b="1" spc="-20" dirty="0">
                <a:latin typeface="Calibri"/>
                <a:cs typeface="Calibri"/>
              </a:rPr>
              <a:t>u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spc="-15" dirty="0">
                <a:latin typeface="Calibri"/>
                <a:cs typeface="Calibri"/>
              </a:rPr>
              <a:t>i</a:t>
            </a:r>
            <a:r>
              <a:rPr sz="1800" b="1" spc="-10" dirty="0">
                <a:latin typeface="Calibri"/>
                <a:cs typeface="Calibri"/>
              </a:rPr>
              <a:t>ons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-10" dirty="0">
                <a:latin typeface="Calibri"/>
                <a:cs typeface="Calibri"/>
              </a:rPr>
              <a:t>o as</a:t>
            </a:r>
            <a:r>
              <a:rPr sz="1800" b="1" spc="-20" dirty="0">
                <a:latin typeface="Calibri"/>
                <a:cs typeface="Calibri"/>
              </a:rPr>
              <a:t>s</a:t>
            </a:r>
            <a:r>
              <a:rPr sz="1800" b="1" spc="-10" dirty="0">
                <a:latin typeface="Calibri"/>
                <a:cs typeface="Calibri"/>
              </a:rPr>
              <a:t>ess th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co</a:t>
            </a:r>
            <a:r>
              <a:rPr sz="1800" b="1" spc="-30" dirty="0">
                <a:latin typeface="Calibri"/>
                <a:cs typeface="Calibri"/>
              </a:rPr>
              <a:t>s</a:t>
            </a:r>
            <a:r>
              <a:rPr sz="1800" b="1" spc="-10" dirty="0">
                <a:latin typeface="Calibri"/>
                <a:cs typeface="Calibri"/>
              </a:rPr>
              <a:t>ts and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b</a:t>
            </a:r>
            <a:r>
              <a:rPr sz="1800" b="1" spc="-5" dirty="0">
                <a:latin typeface="Calibri"/>
                <a:cs typeface="Calibri"/>
              </a:rPr>
              <a:t>e</a:t>
            </a:r>
            <a:r>
              <a:rPr sz="1800" b="1" spc="10" dirty="0">
                <a:latin typeface="Calibri"/>
                <a:cs typeface="Calibri"/>
              </a:rPr>
              <a:t>n</a:t>
            </a:r>
            <a:r>
              <a:rPr sz="1800" b="1" spc="-20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f</a:t>
            </a:r>
            <a:r>
              <a:rPr sz="1800" b="1" dirty="0">
                <a:latin typeface="Calibri"/>
                <a:cs typeface="Calibri"/>
              </a:rPr>
              <a:t>its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b</a:t>
            </a:r>
            <a:r>
              <a:rPr sz="1800" b="1" dirty="0">
                <a:latin typeface="Calibri"/>
                <a:cs typeface="Calibri"/>
              </a:rPr>
              <a:t>le</a:t>
            </a:r>
            <a:r>
              <a:rPr sz="1800" b="1" spc="5" dirty="0">
                <a:latin typeface="Calibri"/>
                <a:cs typeface="Calibri"/>
              </a:rPr>
              <a:t>n</a:t>
            </a:r>
            <a:r>
              <a:rPr sz="1800" b="1" spc="-5" dirty="0">
                <a:latin typeface="Calibri"/>
                <a:cs typeface="Calibri"/>
              </a:rPr>
              <a:t>d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d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and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</a:t>
            </a:r>
            <a:r>
              <a:rPr sz="1800" b="1" spc="5" dirty="0">
                <a:latin typeface="Calibri"/>
                <a:cs typeface="Calibri"/>
              </a:rPr>
              <a:t>n</a:t>
            </a:r>
            <a:r>
              <a:rPr sz="1800" b="1" dirty="0">
                <a:latin typeface="Calibri"/>
                <a:cs typeface="Calibri"/>
              </a:rPr>
              <a:t>li</a:t>
            </a:r>
            <a:r>
              <a:rPr sz="1800" b="1" spc="5" dirty="0">
                <a:latin typeface="Calibri"/>
                <a:cs typeface="Calibri"/>
              </a:rPr>
              <a:t>n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e</a:t>
            </a:r>
            <a:r>
              <a:rPr sz="1800" b="1" spc="10" dirty="0">
                <a:latin typeface="Calibri"/>
                <a:cs typeface="Calibri"/>
              </a:rPr>
              <a:t>d</a:t>
            </a:r>
            <a:r>
              <a:rPr sz="1800" b="1" spc="5" dirty="0">
                <a:latin typeface="Calibri"/>
                <a:cs typeface="Calibri"/>
              </a:rPr>
              <a:t>u</a:t>
            </a:r>
            <a:r>
              <a:rPr sz="1800" b="1" spc="-10" dirty="0">
                <a:latin typeface="Calibri"/>
                <a:cs typeface="Calibri"/>
              </a:rPr>
              <a:t>c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ti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25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m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ef</a:t>
            </a:r>
            <a:r>
              <a:rPr sz="1800" spc="-50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ec</a:t>
            </a:r>
            <a:r>
              <a:rPr sz="1800" spc="-10" dirty="0">
                <a:latin typeface="Calibri"/>
                <a:cs typeface="Calibri"/>
              </a:rPr>
              <a:t>ti</a:t>
            </a:r>
            <a:r>
              <a:rPr sz="1800" spc="-1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ene</a:t>
            </a:r>
            <a:r>
              <a:rPr sz="1800" spc="-5" dirty="0">
                <a:latin typeface="Calibri"/>
                <a:cs typeface="Calibri"/>
              </a:rPr>
              <a:t>ss 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ma</a:t>
            </a:r>
            <a:r>
              <a:rPr sz="1800" dirty="0">
                <a:latin typeface="Calibri"/>
                <a:cs typeface="Calibri"/>
              </a:rPr>
              <a:t>k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u</a:t>
            </a:r>
            <a:r>
              <a:rPr sz="1800" spc="-15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n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w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mod</a:t>
            </a:r>
            <a:r>
              <a:rPr sz="1800" spc="-10" dirty="0">
                <a:latin typeface="Calibri"/>
                <a:cs typeface="Calibri"/>
              </a:rPr>
              <a:t>es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each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earn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tud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ell as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nu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en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n.</a:t>
            </a:r>
          </a:p>
        </p:txBody>
      </p:sp>
      <p:sp>
        <p:nvSpPr>
          <p:cNvPr id="5" name="object 5"/>
          <p:cNvSpPr/>
          <p:nvPr/>
        </p:nvSpPr>
        <p:spPr>
          <a:xfrm>
            <a:off x="7164323" y="0"/>
            <a:ext cx="1978152" cy="14843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627323" y="749675"/>
            <a:ext cx="7849190" cy="56914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4884"/>
            <a:ext cx="8229600" cy="5621280"/>
          </a:xfrm>
        </p:spPr>
        <p:txBody>
          <a:bodyPr>
            <a:normAutofit/>
          </a:bodyPr>
          <a:lstStyle/>
          <a:p>
            <a:r>
              <a:rPr lang="en-US" dirty="0" smtClean="0"/>
              <a:t>Unlike England and Ireland that have introduced explicit CPD policies since 2003/04 in continental Europe CPD in higher education is still in its infancy.</a:t>
            </a:r>
          </a:p>
          <a:p>
            <a:r>
              <a:rPr lang="en-US" dirty="0" smtClean="0"/>
              <a:t>CPD has gained popularity in certain countries (Holland, Lithuania).</a:t>
            </a:r>
          </a:p>
          <a:p>
            <a:r>
              <a:rPr lang="en-US" dirty="0"/>
              <a:t>T</a:t>
            </a:r>
            <a:r>
              <a:rPr lang="en-US" dirty="0" smtClean="0"/>
              <a:t>o a large extent it is an issue dealt through accreditation processes (i.e. by subject/field of study) and of the institution involved.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575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0782"/>
            <a:ext cx="8229600" cy="5575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However CPD is  addressed </a:t>
            </a:r>
            <a:r>
              <a:rPr lang="en-US" dirty="0" smtClean="0"/>
              <a:t>in </a:t>
            </a:r>
            <a:r>
              <a:rPr lang="en-US" dirty="0" smtClean="0"/>
              <a:t>the EU higher education policy in the framework of the </a:t>
            </a:r>
          </a:p>
          <a:p>
            <a:pPr lvl="1">
              <a:spcAft>
                <a:spcPts val="600"/>
              </a:spcAft>
              <a:buClr>
                <a:schemeClr val="accent6"/>
              </a:buClr>
              <a:buFont typeface="Arial"/>
              <a:buChar char="•"/>
            </a:pPr>
            <a:r>
              <a:rPr lang="en-US" dirty="0" err="1" smtClean="0"/>
              <a:t>Modernisation</a:t>
            </a:r>
            <a:r>
              <a:rPr lang="en-US" dirty="0" smtClean="0"/>
              <a:t> agenda of higher education </a:t>
            </a:r>
          </a:p>
          <a:p>
            <a:pPr lvl="1">
              <a:spcAft>
                <a:spcPts val="600"/>
              </a:spcAft>
              <a:buClr>
                <a:schemeClr val="accent6"/>
              </a:buClr>
              <a:buFont typeface="Arial"/>
              <a:buChar char="•"/>
            </a:pPr>
            <a:r>
              <a:rPr lang="en-US" dirty="0" smtClean="0"/>
              <a:t>Challenges posed to </a:t>
            </a:r>
            <a:r>
              <a:rPr lang="en-US" dirty="0" err="1" smtClean="0"/>
              <a:t>european</a:t>
            </a:r>
            <a:r>
              <a:rPr lang="en-US" dirty="0" smtClean="0"/>
              <a:t> higher education by the increased use of digital technology and </a:t>
            </a:r>
            <a:r>
              <a:rPr lang="en-US" dirty="0" err="1" smtClean="0"/>
              <a:t>personalised</a:t>
            </a:r>
            <a:r>
              <a:rPr lang="en-US" dirty="0" smtClean="0"/>
              <a:t> forms of education</a:t>
            </a:r>
          </a:p>
          <a:p>
            <a:pPr lvl="1">
              <a:spcAft>
                <a:spcPts val="600"/>
              </a:spcAft>
              <a:buClr>
                <a:schemeClr val="accent6"/>
              </a:buClr>
              <a:buFont typeface="Arial"/>
              <a:buChar char="•"/>
            </a:pPr>
            <a:r>
              <a:rPr lang="en-US" dirty="0" smtClean="0"/>
              <a:t>student-</a:t>
            </a:r>
            <a:r>
              <a:rPr lang="en-US" dirty="0" err="1" smtClean="0"/>
              <a:t>centred</a:t>
            </a:r>
            <a:r>
              <a:rPr lang="en-US" dirty="0" smtClean="0"/>
              <a:t> learning and  teaching and learning processes 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spcAft>
                <a:spcPts val="600"/>
              </a:spcAft>
              <a:buClr>
                <a:schemeClr val="accent6"/>
              </a:buClr>
              <a:buFont typeface="Arial"/>
              <a:buChar char="•"/>
            </a:pPr>
            <a:r>
              <a:rPr lang="en-US" dirty="0" smtClean="0"/>
              <a:t>Bologna process - Yerevan </a:t>
            </a:r>
            <a:r>
              <a:rPr lang="en-US" dirty="0" err="1" smtClean="0"/>
              <a:t>Communique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028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639" y="6543852"/>
            <a:ext cx="1028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7E7E7E"/>
                </a:solidFill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88252" y="3788664"/>
            <a:ext cx="2404872" cy="2569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81571" y="269747"/>
            <a:ext cx="2526792" cy="30952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6240" y="621115"/>
            <a:ext cx="5430012" cy="18088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84794" y="2584475"/>
            <a:ext cx="463105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  <a:hlinkClick r:id="rId6"/>
              </a:rPr>
              <a:t>h</a:t>
            </a:r>
            <a:r>
              <a:rPr sz="1200" spc="-15" dirty="0">
                <a:latin typeface="Calibri"/>
                <a:cs typeface="Calibri"/>
                <a:hlinkClick r:id="rId6"/>
              </a:rPr>
              <a:t>t</a:t>
            </a:r>
            <a:r>
              <a:rPr sz="1200" spc="-5" dirty="0">
                <a:latin typeface="Calibri"/>
                <a:cs typeface="Calibri"/>
                <a:hlinkClick r:id="rId6"/>
              </a:rPr>
              <a:t>t</a:t>
            </a:r>
            <a:r>
              <a:rPr sz="1200" spc="-10" dirty="0">
                <a:latin typeface="Calibri"/>
                <a:cs typeface="Calibri"/>
                <a:hlinkClick r:id="rId6"/>
              </a:rPr>
              <a:t>p</a:t>
            </a:r>
            <a:r>
              <a:rPr sz="1200" spc="-5" dirty="0">
                <a:latin typeface="Calibri"/>
                <a:cs typeface="Calibri"/>
                <a:hlinkClick r:id="rId6"/>
              </a:rPr>
              <a:t>:</a:t>
            </a:r>
            <a:r>
              <a:rPr sz="1200" dirty="0">
                <a:latin typeface="Calibri"/>
                <a:cs typeface="Calibri"/>
                <a:hlinkClick r:id="rId6"/>
              </a:rPr>
              <a:t>//</a:t>
            </a:r>
            <a:r>
              <a:rPr sz="1200" spc="-10" dirty="0">
                <a:latin typeface="Calibri"/>
                <a:cs typeface="Calibri"/>
                <a:hlinkClick r:id="rId6"/>
              </a:rPr>
              <a:t>b</a:t>
            </a:r>
            <a:r>
              <a:rPr sz="1200" spc="-5" dirty="0">
                <a:latin typeface="Calibri"/>
                <a:cs typeface="Calibri"/>
                <a:hlinkClick r:id="rId6"/>
              </a:rPr>
              <a:t>ol</a:t>
            </a:r>
            <a:r>
              <a:rPr sz="1200" spc="5" dirty="0">
                <a:latin typeface="Calibri"/>
                <a:cs typeface="Calibri"/>
                <a:hlinkClick r:id="rId6"/>
              </a:rPr>
              <a:t>o</a:t>
            </a:r>
            <a:r>
              <a:rPr sz="1200" dirty="0">
                <a:latin typeface="Calibri"/>
                <a:cs typeface="Calibri"/>
                <a:hlinkClick r:id="rId6"/>
              </a:rPr>
              <a:t>g</a:t>
            </a:r>
            <a:r>
              <a:rPr sz="1200" spc="-10" dirty="0">
                <a:latin typeface="Calibri"/>
                <a:cs typeface="Calibri"/>
                <a:hlinkClick r:id="rId6"/>
              </a:rPr>
              <a:t>n</a:t>
            </a:r>
            <a:r>
              <a:rPr sz="1200" spc="5" dirty="0">
                <a:latin typeface="Calibri"/>
                <a:cs typeface="Calibri"/>
                <a:hlinkClick r:id="rId6"/>
              </a:rPr>
              <a:t>a</a:t>
            </a:r>
            <a:r>
              <a:rPr sz="1200" spc="-10" dirty="0">
                <a:latin typeface="Calibri"/>
                <a:cs typeface="Calibri"/>
                <a:hlinkClick r:id="rId6"/>
              </a:rPr>
              <a:t>-</a:t>
            </a:r>
            <a:r>
              <a:rPr sz="1200" spc="-30" dirty="0">
                <a:latin typeface="Calibri"/>
                <a:cs typeface="Calibri"/>
                <a:hlinkClick r:id="rId6"/>
              </a:rPr>
              <a:t>y</a:t>
            </a:r>
            <a:r>
              <a:rPr sz="1200" spc="-10" dirty="0">
                <a:latin typeface="Calibri"/>
                <a:cs typeface="Calibri"/>
                <a:hlinkClick r:id="rId6"/>
              </a:rPr>
              <a:t>e</a:t>
            </a:r>
            <a:r>
              <a:rPr sz="1200" spc="-25" dirty="0">
                <a:latin typeface="Calibri"/>
                <a:cs typeface="Calibri"/>
                <a:hlinkClick r:id="rId6"/>
              </a:rPr>
              <a:t>r</a:t>
            </a:r>
            <a:r>
              <a:rPr sz="1200" spc="-20" dirty="0">
                <a:latin typeface="Calibri"/>
                <a:cs typeface="Calibri"/>
                <a:hlinkClick r:id="rId6"/>
              </a:rPr>
              <a:t>e</a:t>
            </a:r>
            <a:r>
              <a:rPr sz="1200" spc="-40" dirty="0">
                <a:latin typeface="Calibri"/>
                <a:cs typeface="Calibri"/>
                <a:hlinkClick r:id="rId6"/>
              </a:rPr>
              <a:t>v</a:t>
            </a:r>
            <a:r>
              <a:rPr sz="1200" dirty="0">
                <a:latin typeface="Calibri"/>
                <a:cs typeface="Calibri"/>
                <a:hlinkClick r:id="rId6"/>
              </a:rPr>
              <a:t>a</a:t>
            </a:r>
            <a:r>
              <a:rPr sz="1200" spc="-10" dirty="0">
                <a:latin typeface="Calibri"/>
                <a:cs typeface="Calibri"/>
                <a:hlinkClick r:id="rId6"/>
              </a:rPr>
              <a:t>n2</a:t>
            </a:r>
            <a:r>
              <a:rPr sz="1200" spc="-5" dirty="0">
                <a:latin typeface="Calibri"/>
                <a:cs typeface="Calibri"/>
                <a:hlinkClick r:id="rId6"/>
              </a:rPr>
              <a:t>0</a:t>
            </a:r>
            <a:r>
              <a:rPr sz="1200" spc="-10" dirty="0">
                <a:latin typeface="Calibri"/>
                <a:cs typeface="Calibri"/>
                <a:hlinkClick r:id="rId6"/>
              </a:rPr>
              <a:t>1</a:t>
            </a:r>
            <a:r>
              <a:rPr sz="1200" spc="-5" dirty="0">
                <a:latin typeface="Calibri"/>
                <a:cs typeface="Calibri"/>
                <a:hlinkClick r:id="rId6"/>
              </a:rPr>
              <a:t>5.e</a:t>
            </a:r>
            <a:r>
              <a:rPr sz="1200" spc="5" dirty="0">
                <a:latin typeface="Calibri"/>
                <a:cs typeface="Calibri"/>
                <a:hlinkClick r:id="rId6"/>
              </a:rPr>
              <a:t>h</a:t>
            </a:r>
            <a:r>
              <a:rPr sz="1200" spc="-10" dirty="0">
                <a:latin typeface="Calibri"/>
                <a:cs typeface="Calibri"/>
                <a:hlinkClick r:id="rId6"/>
              </a:rPr>
              <a:t>ea</a:t>
            </a:r>
            <a:r>
              <a:rPr sz="1200" spc="-5" dirty="0">
                <a:latin typeface="Calibri"/>
                <a:cs typeface="Calibri"/>
                <a:hlinkClick r:id="rId6"/>
              </a:rPr>
              <a:t>.i</a:t>
            </a:r>
            <a:r>
              <a:rPr sz="1200" spc="-20" dirty="0">
                <a:latin typeface="Calibri"/>
                <a:cs typeface="Calibri"/>
                <a:hlinkClick r:id="rId6"/>
              </a:rPr>
              <a:t>n</a:t>
            </a:r>
            <a:r>
              <a:rPr sz="1200" spc="-35" dirty="0">
                <a:latin typeface="Calibri"/>
                <a:cs typeface="Calibri"/>
                <a:hlinkClick r:id="rId6"/>
              </a:rPr>
              <a:t>f</a:t>
            </a:r>
            <a:r>
              <a:rPr sz="1200" spc="-5" dirty="0">
                <a:latin typeface="Calibri"/>
                <a:cs typeface="Calibri"/>
                <a:hlinkClick r:id="rId6"/>
              </a:rPr>
              <a:t>o</a:t>
            </a:r>
            <a:r>
              <a:rPr sz="1200" spc="5" dirty="0">
                <a:latin typeface="Calibri"/>
                <a:cs typeface="Calibri"/>
                <a:hlinkClick r:id="rId6"/>
              </a:rPr>
              <a:t>/</a:t>
            </a:r>
            <a:r>
              <a:rPr sz="1200" spc="-10" dirty="0">
                <a:latin typeface="Calibri"/>
                <a:cs typeface="Calibri"/>
                <a:hlinkClick r:id="rId6"/>
              </a:rPr>
              <a:t>f</a:t>
            </a:r>
            <a:r>
              <a:rPr sz="1200" dirty="0">
                <a:latin typeface="Calibri"/>
                <a:cs typeface="Calibri"/>
                <a:hlinkClick r:id="rId6"/>
              </a:rPr>
              <a:t>iles/</a:t>
            </a:r>
            <a:r>
              <a:rPr sz="1200" spc="-85" dirty="0">
                <a:latin typeface="Calibri"/>
                <a:cs typeface="Calibri"/>
                <a:hlinkClick r:id="rId6"/>
              </a:rPr>
              <a:t>Y</a:t>
            </a:r>
            <a:r>
              <a:rPr sz="1200" spc="-10" dirty="0">
                <a:latin typeface="Calibri"/>
                <a:cs typeface="Calibri"/>
                <a:hlinkClick r:id="rId6"/>
              </a:rPr>
              <a:t>e</a:t>
            </a:r>
            <a:r>
              <a:rPr sz="1200" spc="-25" dirty="0">
                <a:latin typeface="Calibri"/>
                <a:cs typeface="Calibri"/>
                <a:hlinkClick r:id="rId6"/>
              </a:rPr>
              <a:t>r</a:t>
            </a:r>
            <a:r>
              <a:rPr sz="1200" spc="-20" dirty="0">
                <a:latin typeface="Calibri"/>
                <a:cs typeface="Calibri"/>
                <a:hlinkClick r:id="rId6"/>
              </a:rPr>
              <a:t>e</a:t>
            </a:r>
            <a:r>
              <a:rPr sz="1200" spc="-25" dirty="0">
                <a:latin typeface="Calibri"/>
                <a:cs typeface="Calibri"/>
                <a:hlinkClick r:id="rId6"/>
              </a:rPr>
              <a:t>v</a:t>
            </a:r>
            <a:r>
              <a:rPr sz="1200" dirty="0">
                <a:latin typeface="Calibri"/>
                <a:cs typeface="Calibri"/>
                <a:hlinkClick r:id="rId6"/>
              </a:rPr>
              <a:t>a</a:t>
            </a:r>
            <a:r>
              <a:rPr sz="1200" spc="-10" dirty="0">
                <a:latin typeface="Calibri"/>
                <a:cs typeface="Calibri"/>
                <a:hlinkClick r:id="rId6"/>
              </a:rPr>
              <a:t>n</a:t>
            </a:r>
            <a:r>
              <a:rPr sz="1200" spc="-5" dirty="0">
                <a:latin typeface="Calibri"/>
                <a:cs typeface="Calibri"/>
                <a:hlinkClick r:id="rId6"/>
              </a:rPr>
              <a:t>Co</a:t>
            </a:r>
            <a:r>
              <a:rPr sz="1200" dirty="0">
                <a:latin typeface="Calibri"/>
                <a:cs typeface="Calibri"/>
                <a:hlinkClick r:id="rId6"/>
              </a:rPr>
              <a:t>mm</a:t>
            </a:r>
            <a:r>
              <a:rPr sz="1200" spc="-10" dirty="0">
                <a:latin typeface="Calibri"/>
                <a:cs typeface="Calibri"/>
                <a:hlinkClick r:id="rId6"/>
              </a:rPr>
              <a:t>u</a:t>
            </a:r>
            <a:r>
              <a:rPr sz="1200" dirty="0">
                <a:latin typeface="Calibri"/>
                <a:cs typeface="Calibri"/>
                <a:hlinkClick r:id="rId6"/>
              </a:rPr>
              <a:t>n</a:t>
            </a:r>
            <a:r>
              <a:rPr sz="1200" spc="-15" dirty="0">
                <a:latin typeface="Calibri"/>
                <a:cs typeface="Calibri"/>
                <a:hlinkClick r:id="rId6"/>
              </a:rPr>
              <a:t>i</a:t>
            </a:r>
            <a:r>
              <a:rPr sz="1200" dirty="0">
                <a:latin typeface="Calibri"/>
                <a:cs typeface="Calibri"/>
                <a:hlinkClick r:id="rId6"/>
              </a:rPr>
              <a:t>q</a:t>
            </a:r>
            <a:r>
              <a:rPr sz="1200" spc="-10" dirty="0">
                <a:latin typeface="Calibri"/>
                <a:cs typeface="Calibri"/>
                <a:hlinkClick r:id="rId6"/>
              </a:rPr>
              <a:t>u</a:t>
            </a:r>
            <a:r>
              <a:rPr sz="1200" dirty="0">
                <a:latin typeface="Calibri"/>
                <a:cs typeface="Calibri"/>
                <a:hlinkClick r:id="rId6"/>
              </a:rPr>
              <a:t>e</a:t>
            </a:r>
            <a:r>
              <a:rPr sz="1200" spc="-10" dirty="0">
                <a:latin typeface="Calibri"/>
                <a:cs typeface="Calibri"/>
                <a:hlinkClick r:id="rId6"/>
              </a:rPr>
              <a:t>F</a:t>
            </a:r>
            <a:r>
              <a:rPr sz="1200" dirty="0">
                <a:latin typeface="Calibri"/>
                <a:cs typeface="Calibri"/>
                <a:hlinkClick r:id="rId6"/>
              </a:rPr>
              <a:t>i</a:t>
            </a:r>
            <a:r>
              <a:rPr sz="1200" spc="-10" dirty="0">
                <a:latin typeface="Calibri"/>
                <a:cs typeface="Calibri"/>
                <a:hlinkClick r:id="rId6"/>
              </a:rPr>
              <a:t>n</a:t>
            </a:r>
            <a:r>
              <a:rPr sz="1200" dirty="0">
                <a:latin typeface="Calibri"/>
                <a:cs typeface="Calibri"/>
                <a:hlinkClick r:id="rId6"/>
              </a:rPr>
              <a:t>al.</a:t>
            </a:r>
            <a:r>
              <a:rPr sz="1200" spc="-10" dirty="0">
                <a:latin typeface="Calibri"/>
                <a:cs typeface="Calibri"/>
                <a:hlinkClick r:id="rId6"/>
              </a:rPr>
              <a:t>pd</a:t>
            </a:r>
            <a:r>
              <a:rPr sz="1200" dirty="0">
                <a:latin typeface="Calibri"/>
                <a:cs typeface="Calibri"/>
                <a:hlinkClick r:id="rId6"/>
              </a:rPr>
              <a:t>f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12723" y="3144848"/>
            <a:ext cx="4812792" cy="18653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TextBox 7"/>
          <p:cNvSpPr txBox="1"/>
          <p:nvPr/>
        </p:nvSpPr>
        <p:spPr>
          <a:xfrm>
            <a:off x="784794" y="5545667"/>
            <a:ext cx="47407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high level group on the </a:t>
            </a:r>
            <a:r>
              <a:rPr lang="en-US" dirty="0" err="1" smtClean="0"/>
              <a:t>Modernisation</a:t>
            </a:r>
            <a:r>
              <a:rPr lang="en-US" dirty="0" smtClean="0"/>
              <a:t> of Higher Education has made the following recommendations to the Commission …..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000" y="2313195"/>
            <a:ext cx="7164705" cy="396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2155" marR="5080" indent="-719455">
              <a:lnSpc>
                <a:spcPct val="100000"/>
              </a:lnSpc>
              <a:buFont typeface="Wingdings"/>
              <a:buChar char=""/>
              <a:tabLst>
                <a:tab pos="732790" algn="l"/>
              </a:tabLst>
            </a:pPr>
            <a:r>
              <a:rPr sz="2400" spc="-22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hnol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gy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ha</a:t>
            </a:r>
            <a:r>
              <a:rPr sz="2400" dirty="0">
                <a:latin typeface="Calibri"/>
                <a:cs typeface="Calibri"/>
              </a:rPr>
              <a:t>s 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4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tu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/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be</a:t>
            </a:r>
            <a:r>
              <a:rPr sz="2400" spc="-3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omin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mo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s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 use / i</a:t>
            </a:r>
            <a:r>
              <a:rPr sz="2400" spc="-30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ern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 widesp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ead / </a:t>
            </a:r>
            <a:r>
              <a:rPr sz="2400" spc="-120" dirty="0">
                <a:latin typeface="Calibri"/>
                <a:cs typeface="Calibri"/>
              </a:rPr>
              <a:t>‘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ompu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s’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 in e</a:t>
            </a:r>
            <a:r>
              <a:rPr sz="2400" spc="-4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one</a:t>
            </a:r>
            <a:r>
              <a:rPr sz="2400" spc="-145" dirty="0">
                <a:latin typeface="Calibri"/>
                <a:cs typeface="Calibri"/>
              </a:rPr>
              <a:t>’</a:t>
            </a:r>
            <a:r>
              <a:rPr sz="2400" dirty="0">
                <a:latin typeface="Calibri"/>
                <a:cs typeface="Calibri"/>
              </a:rPr>
              <a:t>s hands</a:t>
            </a:r>
          </a:p>
          <a:p>
            <a:pPr marL="732155" marR="1038225" indent="-719455">
              <a:lnSpc>
                <a:spcPct val="100000"/>
              </a:lnSpc>
              <a:spcBef>
                <a:spcPts val="1800"/>
              </a:spcBef>
              <a:buFont typeface="Wingdings"/>
              <a:buChar char=""/>
              <a:tabLst>
                <a:tab pos="732790" algn="l"/>
              </a:tabLst>
            </a:pPr>
            <a:r>
              <a:rPr sz="2400" spc="-20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ocia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ac</a:t>
            </a:r>
            <a:r>
              <a:rPr sz="2400" spc="-5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anc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 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hnol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gy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20" dirty="0">
                <a:latin typeface="Calibri"/>
                <a:cs typeface="Calibri"/>
              </a:rPr>
              <a:t>or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0" dirty="0">
                <a:latin typeface="Calibri"/>
                <a:cs typeface="Calibri"/>
              </a:rPr>
              <a:t>‘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r</a:t>
            </a:r>
            <a:r>
              <a:rPr sz="2400" spc="1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thin</a:t>
            </a:r>
            <a:r>
              <a:rPr sz="2400" spc="75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/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n</a:t>
            </a:r>
            <a:r>
              <a:rPr sz="2400" spc="1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thin</a:t>
            </a:r>
            <a:r>
              <a:rPr sz="2400" spc="9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’</a:t>
            </a:r>
          </a:p>
          <a:p>
            <a:pPr marL="732155" indent="-719455">
              <a:lnSpc>
                <a:spcPct val="100000"/>
              </a:lnSpc>
              <a:spcBef>
                <a:spcPts val="1800"/>
              </a:spcBef>
              <a:buFont typeface="Wingdings"/>
              <a:buChar char=""/>
              <a:tabLst>
                <a:tab pos="732790" algn="l"/>
              </a:tabLst>
            </a:pPr>
            <a:r>
              <a:rPr sz="240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OCs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+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line deg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ees =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75" dirty="0">
                <a:latin typeface="Calibri"/>
                <a:cs typeface="Calibri"/>
              </a:rPr>
              <a:t>t</a:t>
            </a:r>
            <a:r>
              <a:rPr sz="2400" spc="-145" dirty="0">
                <a:latin typeface="Calibri"/>
                <a:cs typeface="Calibri"/>
              </a:rPr>
              <a:t>’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ss</a:t>
            </a:r>
            <a:r>
              <a:rPr sz="2400" spc="-10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ble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do HE</a:t>
            </a:r>
          </a:p>
          <a:p>
            <a:pPr marL="732155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online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en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hig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an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spc="-15" dirty="0">
                <a:latin typeface="Calibri"/>
                <a:cs typeface="Calibri"/>
              </a:rPr>
              <a:t>ed 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aditional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uni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sities</a:t>
            </a:r>
            <a:endParaRPr sz="2400" dirty="0">
              <a:latin typeface="Calibri"/>
              <a:cs typeface="Calibri"/>
            </a:endParaRPr>
          </a:p>
          <a:p>
            <a:pPr marL="732155" marR="580390" indent="-719455">
              <a:lnSpc>
                <a:spcPct val="100000"/>
              </a:lnSpc>
              <a:spcBef>
                <a:spcPts val="1800"/>
              </a:spcBef>
              <a:buFont typeface="Wingdings"/>
              <a:buChar char=""/>
              <a:tabLst>
                <a:tab pos="732790" algn="l"/>
              </a:tabLst>
            </a:pPr>
            <a:r>
              <a:rPr sz="2400" spc="-5" dirty="0">
                <a:latin typeface="Calibri"/>
                <a:cs typeface="Calibri"/>
              </a:rPr>
              <a:t>Th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ope</a:t>
            </a:r>
            <a:r>
              <a:rPr sz="2400" dirty="0">
                <a:latin typeface="Calibri"/>
                <a:cs typeface="Calibri"/>
              </a:rPr>
              <a:t>n </a:t>
            </a:r>
            <a:r>
              <a:rPr sz="2400" spc="-5" dirty="0">
                <a:latin typeface="Calibri"/>
                <a:cs typeface="Calibri"/>
              </a:rPr>
              <a:t>uni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sitie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5" dirty="0">
                <a:latin typeface="Calibri"/>
                <a:cs typeface="Calibri"/>
              </a:rPr>
              <a:t>orl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spc="-4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ained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ou</a:t>
            </a:r>
            <a:r>
              <a:rPr sz="2400" spc="-3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tless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ad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mic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suppor</a:t>
            </a:r>
            <a:r>
              <a:rPr sz="2400" dirty="0">
                <a:latin typeface="Calibri"/>
                <a:cs typeface="Calibri"/>
              </a:rPr>
              <a:t>t </a:t>
            </a:r>
            <a:r>
              <a:rPr sz="2400" spc="-35" dirty="0">
                <a:latin typeface="Calibri"/>
                <a:cs typeface="Calibri"/>
              </a:rPr>
              <a:t>st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f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6464985"/>
            <a:ext cx="1028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24144" y="4572"/>
            <a:ext cx="3419855" cy="2042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61873" y="575944"/>
            <a:ext cx="3258820" cy="807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b="1" spc="-20" dirty="0">
                <a:latin typeface="Calibri"/>
                <a:cs typeface="Calibri"/>
              </a:rPr>
              <a:t>Co</a:t>
            </a:r>
            <a:r>
              <a:rPr sz="2800" b="1" spc="-50" dirty="0">
                <a:latin typeface="Calibri"/>
                <a:cs typeface="Calibri"/>
              </a:rPr>
              <a:t>nt</a:t>
            </a:r>
            <a:r>
              <a:rPr sz="2800" b="1" spc="-70" dirty="0">
                <a:latin typeface="Calibri"/>
                <a:cs typeface="Calibri"/>
              </a:rPr>
              <a:t>e</a:t>
            </a:r>
            <a:r>
              <a:rPr sz="2800" b="1" spc="-20" dirty="0">
                <a:latin typeface="Calibri"/>
                <a:cs typeface="Calibri"/>
              </a:rPr>
              <a:t>xtua</a:t>
            </a:r>
            <a:r>
              <a:rPr sz="2800" b="1" spc="-10" dirty="0">
                <a:latin typeface="Calibri"/>
                <a:cs typeface="Calibri"/>
              </a:rPr>
              <a:t>l</a:t>
            </a:r>
            <a:r>
              <a:rPr sz="2800" b="1" spc="5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chan</a:t>
            </a:r>
            <a:r>
              <a:rPr sz="2800" b="1" spc="-35" dirty="0">
                <a:latin typeface="Calibri"/>
                <a:cs typeface="Calibri"/>
              </a:rPr>
              <a:t>g</a:t>
            </a:r>
            <a:r>
              <a:rPr sz="2800" b="1" spc="-20" dirty="0">
                <a:latin typeface="Calibri"/>
                <a:cs typeface="Calibri"/>
              </a:rPr>
              <a:t>e</a:t>
            </a:r>
            <a:r>
              <a:rPr sz="2800" b="1" spc="-15" dirty="0">
                <a:latin typeface="Calibri"/>
                <a:cs typeface="Calibri"/>
              </a:rPr>
              <a:t>s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in</a:t>
            </a:r>
            <a:r>
              <a:rPr sz="2800" b="1" spc="-10" dirty="0">
                <a:latin typeface="Calibri"/>
                <a:cs typeface="Calibri"/>
              </a:rPr>
              <a:t> hi</a:t>
            </a:r>
            <a:r>
              <a:rPr sz="2800" b="1" spc="-30" dirty="0">
                <a:latin typeface="Calibri"/>
                <a:cs typeface="Calibri"/>
              </a:rPr>
              <a:t>g</a:t>
            </a:r>
            <a:r>
              <a:rPr sz="2800" b="1" spc="-15" dirty="0">
                <a:latin typeface="Calibri"/>
                <a:cs typeface="Calibri"/>
              </a:rPr>
              <a:t>her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edu</a:t>
            </a:r>
            <a:r>
              <a:rPr sz="2800" b="1" spc="-25" dirty="0">
                <a:latin typeface="Calibri"/>
                <a:cs typeface="Calibri"/>
              </a:rPr>
              <a:t>c</a:t>
            </a:r>
            <a:r>
              <a:rPr sz="2800" b="1" spc="-40" dirty="0">
                <a:latin typeface="Calibri"/>
                <a:cs typeface="Calibri"/>
              </a:rPr>
              <a:t>a</a:t>
            </a:r>
            <a:r>
              <a:rPr sz="2800" b="1" spc="-15" dirty="0">
                <a:latin typeface="Calibri"/>
                <a:cs typeface="Calibri"/>
              </a:rPr>
              <a:t>tion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168" y="2066941"/>
            <a:ext cx="7449184" cy="3819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Challenge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th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35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b="1" spc="-40" dirty="0">
                <a:latin typeface="Calibri"/>
                <a:cs typeface="Calibri"/>
              </a:rPr>
              <a:t>e</a:t>
            </a:r>
            <a:r>
              <a:rPr sz="2000" b="1" spc="-45" dirty="0">
                <a:latin typeface="Calibri"/>
                <a:cs typeface="Calibri"/>
              </a:rPr>
              <a:t>x</a:t>
            </a:r>
            <a:r>
              <a:rPr sz="2000" b="1" spc="-5" dirty="0">
                <a:latin typeface="Calibri"/>
                <a:cs typeface="Calibri"/>
              </a:rPr>
              <a:t>cellen</a:t>
            </a:r>
            <a:r>
              <a:rPr sz="2000" b="1" spc="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e in </a:t>
            </a:r>
            <a:r>
              <a:rPr sz="2000" b="1" spc="-30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eaching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Calibri"/>
                <a:cs typeface="Calibri"/>
              </a:rPr>
              <a:t>La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tude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mbe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 l</a:t>
            </a:r>
            <a:r>
              <a:rPr sz="2000" spc="-20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w </a:t>
            </a:r>
            <a:r>
              <a:rPr sz="2000" spc="-3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tude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tios</a:t>
            </a:r>
            <a:r>
              <a:rPr sz="2000" spc="5" dirty="0">
                <a:latin typeface="Calibri"/>
                <a:cs typeface="Calibri"/>
              </a:rPr>
              <a:t> /</a:t>
            </a:r>
            <a:r>
              <a:rPr sz="2000" spc="-5" dirty="0">
                <a:latin typeface="Calibri"/>
                <a:cs typeface="Calibri"/>
              </a:rPr>
              <a:t>pe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sonal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arning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Chal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en</a:t>
            </a:r>
            <a:r>
              <a:rPr sz="2000" spc="-15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ith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educ</a:t>
            </a:r>
            <a:r>
              <a:rPr sz="2000" b="1" spc="-35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tion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nd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inno</a:t>
            </a:r>
            <a:r>
              <a:rPr sz="2000" b="1" spc="-25" dirty="0">
                <a:latin typeface="Calibri"/>
                <a:cs typeface="Calibri"/>
              </a:rPr>
              <a:t>v</a:t>
            </a:r>
            <a:r>
              <a:rPr sz="2000" b="1" spc="-35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tion</a:t>
            </a:r>
            <a:endParaRPr sz="2000" dirty="0">
              <a:latin typeface="Calibri"/>
              <a:cs typeface="Calibri"/>
            </a:endParaRPr>
          </a:p>
          <a:p>
            <a:pPr marL="12700" marR="47625">
              <a:lnSpc>
                <a:spcPct val="100000"/>
              </a:lnSpc>
              <a:spcBef>
                <a:spcPts val="480"/>
              </a:spcBef>
            </a:pP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ch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inn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 </a:t>
            </a:r>
            <a:r>
              <a:rPr sz="2000" spc="-5" dirty="0">
                <a:latin typeface="Calibri"/>
                <a:cs typeface="Calibri"/>
              </a:rPr>
              <a:t>deli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er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hig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q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ty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educ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</a:t>
            </a:r>
            <a:r>
              <a:rPr sz="2000" spc="-10" dirty="0">
                <a:latin typeface="Calibri"/>
                <a:cs typeface="Calibri"/>
              </a:rPr>
              <a:t> b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40" dirty="0">
                <a:latin typeface="Calibri"/>
                <a:cs typeface="Calibri"/>
              </a:rPr>
              <a:t>n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ol</a:t>
            </a:r>
            <a:r>
              <a:rPr sz="2000" spc="-1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ing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tude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ch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Chal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en</a:t>
            </a:r>
            <a:r>
              <a:rPr sz="2000" spc="-15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ith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inclusi</a:t>
            </a:r>
            <a:r>
              <a:rPr sz="2000" b="1" spc="-30" dirty="0">
                <a:latin typeface="Calibri"/>
                <a:cs typeface="Calibri"/>
              </a:rPr>
              <a:t>v</a:t>
            </a:r>
            <a:r>
              <a:rPr sz="2000" b="1" spc="-5" dirty="0">
                <a:latin typeface="Calibri"/>
                <a:cs typeface="Calibri"/>
              </a:rPr>
              <a:t>eness</a:t>
            </a:r>
            <a:endParaRPr sz="2000" dirty="0">
              <a:latin typeface="Calibri"/>
              <a:cs typeface="Calibri"/>
            </a:endParaRPr>
          </a:p>
          <a:p>
            <a:pPr marL="12700" marR="948690">
              <a:lnSpc>
                <a:spcPct val="120000"/>
              </a:lnSpc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din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25" dirty="0">
                <a:latin typeface="Calibri"/>
                <a:cs typeface="Calibri"/>
              </a:rPr>
              <a:t> 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EU20</a:t>
            </a:r>
            <a:r>
              <a:rPr sz="2000" spc="5" dirty="0">
                <a:latin typeface="Calibri"/>
                <a:cs typeface="Calibri"/>
              </a:rPr>
              <a:t>2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oal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educ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no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e</a:t>
            </a:r>
            <a:r>
              <a:rPr sz="2000" spc="-55" dirty="0">
                <a:latin typeface="Calibri"/>
                <a:cs typeface="Calibri"/>
              </a:rPr>
              <a:t>x</a:t>
            </a:r>
            <a:r>
              <a:rPr sz="2000" dirty="0">
                <a:latin typeface="Calibri"/>
                <a:cs typeface="Calibri"/>
              </a:rPr>
              <a:t>clusi</a:t>
            </a:r>
            <a:r>
              <a:rPr sz="2000" spc="-35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ymo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. Making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educ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1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ible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</a:t>
            </a:r>
            <a:r>
              <a:rPr sz="2000" spc="-4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tude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ts.</a:t>
            </a: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Soluti</a:t>
            </a:r>
            <a:r>
              <a:rPr sz="2000" b="1" spc="5" dirty="0">
                <a:latin typeface="Calibri"/>
                <a:cs typeface="Calibri"/>
              </a:rPr>
              <a:t>o</a:t>
            </a:r>
            <a:r>
              <a:rPr sz="2000" b="1" dirty="0">
                <a:latin typeface="Calibri"/>
                <a:cs typeface="Calibri"/>
              </a:rPr>
              <a:t>ns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eq</a:t>
            </a:r>
            <a:r>
              <a:rPr sz="2000" b="1" spc="5" dirty="0">
                <a:latin typeface="Calibri"/>
                <a:cs typeface="Calibri"/>
              </a:rPr>
              <a:t>u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e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15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thi</a:t>
            </a:r>
            <a:r>
              <a:rPr sz="2000" b="1" spc="5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king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5" dirty="0">
                <a:latin typeface="Calibri"/>
                <a:cs typeface="Calibri"/>
              </a:rPr>
              <a:t>d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signi</a:t>
            </a:r>
            <a:r>
              <a:rPr sz="2000" b="1" spc="5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g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ampus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ed</a:t>
            </a:r>
            <a:r>
              <a:rPr sz="2000" b="1" spc="5" dirty="0">
                <a:latin typeface="Calibri"/>
                <a:cs typeface="Calibri"/>
              </a:rPr>
              <a:t>u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tion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-</a:t>
            </a:r>
            <a:r>
              <a:rPr sz="2000" b="1" dirty="0">
                <a:latin typeface="Calibri"/>
                <a:cs typeface="Calibri"/>
              </a:rPr>
              <a:t>&gt; n</a:t>
            </a:r>
            <a:r>
              <a:rPr sz="2000" b="1" spc="-10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w </a:t>
            </a:r>
            <a:r>
              <a:rPr sz="2000" b="1" spc="-5" dirty="0">
                <a:latin typeface="Calibri"/>
                <a:cs typeface="Calibri"/>
              </a:rPr>
              <a:t>mo</a:t>
            </a:r>
            <a:r>
              <a:rPr sz="2000" b="1" spc="5" dirty="0">
                <a:latin typeface="Calibri"/>
                <a:cs typeface="Calibri"/>
              </a:rPr>
              <a:t>d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s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30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eachin</a:t>
            </a:r>
            <a:r>
              <a:rPr sz="2000" b="1" dirty="0">
                <a:latin typeface="Calibri"/>
                <a:cs typeface="Calibri"/>
              </a:rPr>
              <a:t>g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-25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t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od</a:t>
            </a:r>
            <a:r>
              <a:rPr sz="2000" b="1" spc="5" dirty="0">
                <a:latin typeface="Calibri"/>
                <a:cs typeface="Calibri"/>
              </a:rPr>
              <a:t>u</a:t>
            </a:r>
            <a:r>
              <a:rPr sz="2000" b="1" spc="-5" dirty="0">
                <a:latin typeface="Calibri"/>
                <a:cs typeface="Calibri"/>
              </a:rPr>
              <a:t>cin</a:t>
            </a:r>
            <a:r>
              <a:rPr sz="2000" b="1" dirty="0">
                <a:latin typeface="Calibri"/>
                <a:cs typeface="Calibri"/>
              </a:rPr>
              <a:t>g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based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le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spc="-5" dirty="0">
                <a:latin typeface="Calibri"/>
                <a:cs typeface="Calibri"/>
              </a:rPr>
              <a:t>rning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22501" y="540512"/>
            <a:ext cx="5342890" cy="1117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spc="-25" dirty="0">
                <a:latin typeface="Calibri"/>
                <a:cs typeface="Calibri"/>
              </a:rPr>
              <a:t>Main</a:t>
            </a:r>
            <a:r>
              <a:rPr sz="4000" spc="-5" dirty="0">
                <a:latin typeface="Calibri"/>
                <a:cs typeface="Calibri"/>
              </a:rPr>
              <a:t> </a:t>
            </a:r>
            <a:r>
              <a:rPr sz="4000" spc="-20" dirty="0">
                <a:latin typeface="Calibri"/>
                <a:cs typeface="Calibri"/>
              </a:rPr>
              <a:t>challen</a:t>
            </a:r>
            <a:r>
              <a:rPr sz="4000" spc="-55" dirty="0">
                <a:latin typeface="Calibri"/>
                <a:cs typeface="Calibri"/>
              </a:rPr>
              <a:t>g</a:t>
            </a:r>
            <a:r>
              <a:rPr sz="4000" spc="-20" dirty="0">
                <a:latin typeface="Calibri"/>
                <a:cs typeface="Calibri"/>
              </a:rPr>
              <a:t>es </a:t>
            </a:r>
            <a:r>
              <a:rPr sz="4000" dirty="0">
                <a:latin typeface="Calibri"/>
                <a:cs typeface="Calibri"/>
              </a:rPr>
              <a:t>in</a:t>
            </a:r>
            <a:r>
              <a:rPr sz="4000" spc="-5" dirty="0">
                <a:latin typeface="Calibri"/>
                <a:cs typeface="Calibri"/>
              </a:rPr>
              <a:t> </a:t>
            </a:r>
            <a:r>
              <a:rPr sz="4000" spc="-40" dirty="0">
                <a:latin typeface="Calibri"/>
                <a:cs typeface="Calibri"/>
              </a:rPr>
              <a:t>H</a:t>
            </a:r>
            <a:r>
              <a:rPr sz="4000" spc="-20" dirty="0">
                <a:latin typeface="Calibri"/>
                <a:cs typeface="Calibri"/>
              </a:rPr>
              <a:t>igher</a:t>
            </a:r>
            <a:endParaRPr sz="4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4000" spc="-60" dirty="0">
                <a:latin typeface="Calibri"/>
                <a:cs typeface="Calibri"/>
              </a:rPr>
              <a:t>E</a:t>
            </a:r>
            <a:r>
              <a:rPr sz="4000" spc="-5" dirty="0">
                <a:latin typeface="Calibri"/>
                <a:cs typeface="Calibri"/>
              </a:rPr>
              <a:t>du</a:t>
            </a:r>
            <a:r>
              <a:rPr sz="4000" spc="-35" dirty="0">
                <a:latin typeface="Calibri"/>
                <a:cs typeface="Calibri"/>
              </a:rPr>
              <a:t>c</a:t>
            </a:r>
            <a:r>
              <a:rPr sz="4000" spc="-55" dirty="0">
                <a:latin typeface="Calibri"/>
                <a:cs typeface="Calibri"/>
              </a:rPr>
              <a:t>a</a:t>
            </a:r>
            <a:r>
              <a:rPr sz="4000" dirty="0">
                <a:latin typeface="Calibri"/>
                <a:cs typeface="Calibri"/>
              </a:rPr>
              <a:t>tion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339" y="444500"/>
            <a:ext cx="7247890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5" dirty="0">
                <a:solidFill>
                  <a:srgbClr val="1F487C"/>
                </a:solidFill>
                <a:latin typeface="Calibri"/>
                <a:cs typeface="Calibri"/>
              </a:rPr>
              <a:t>Whe</a:t>
            </a:r>
            <a:r>
              <a:rPr sz="2800" b="1" spc="-50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800" b="1" spc="-1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800" b="1" spc="3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1F487C"/>
                </a:solidFill>
                <a:latin typeface="Calibri"/>
                <a:cs typeface="Calibri"/>
              </a:rPr>
              <a:t>do</a:t>
            </a:r>
            <a:r>
              <a:rPr sz="2800" b="1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b="1" spc="-45" dirty="0">
                <a:solidFill>
                  <a:srgbClr val="1F487C"/>
                </a:solidFill>
                <a:latin typeface="Calibri"/>
                <a:cs typeface="Calibri"/>
              </a:rPr>
              <a:t>w</a:t>
            </a:r>
            <a:r>
              <a:rPr sz="2800" b="1" spc="-1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800" b="1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b="1" spc="-45" dirty="0">
                <a:solidFill>
                  <a:srgbClr val="1F487C"/>
                </a:solidFill>
                <a:latin typeface="Calibri"/>
                <a:cs typeface="Calibri"/>
              </a:rPr>
              <a:t>w</a:t>
            </a:r>
            <a:r>
              <a:rPr sz="2800" b="1" spc="-15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2800" b="1" spc="-45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2800" b="1" spc="-10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800" b="1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b="1" spc="-30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sz="2800" b="1" spc="-15" dirty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sz="2800" b="1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b="1" spc="-50" dirty="0">
                <a:solidFill>
                  <a:srgbClr val="1F487C"/>
                </a:solidFill>
                <a:latin typeface="Calibri"/>
                <a:cs typeface="Calibri"/>
              </a:rPr>
              <a:t>g</a:t>
            </a:r>
            <a:r>
              <a:rPr sz="2800" b="1" spc="-15" dirty="0">
                <a:solidFill>
                  <a:srgbClr val="1F487C"/>
                </a:solidFill>
                <a:latin typeface="Calibri"/>
                <a:cs typeface="Calibri"/>
              </a:rPr>
              <a:t>o?</a:t>
            </a:r>
            <a:r>
              <a:rPr sz="2800" b="1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1F487C"/>
                </a:solidFill>
                <a:latin typeface="Calibri"/>
                <a:cs typeface="Calibri"/>
              </a:rPr>
              <a:t>=</a:t>
            </a:r>
            <a:r>
              <a:rPr sz="2800" b="1" spc="2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sz="2800" b="1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1F487C"/>
                </a:solidFill>
                <a:latin typeface="Calibri"/>
                <a:cs typeface="Calibri"/>
              </a:rPr>
              <a:t>visi</a:t>
            </a:r>
            <a:r>
              <a:rPr sz="2800" b="1" spc="-15" dirty="0">
                <a:solidFill>
                  <a:srgbClr val="1F487C"/>
                </a:solidFill>
                <a:latin typeface="Calibri"/>
                <a:cs typeface="Calibri"/>
              </a:rPr>
              <a:t>on</a:t>
            </a:r>
            <a:r>
              <a:rPr sz="2800" b="1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1F487C"/>
                </a:solidFill>
                <a:latin typeface="Calibri"/>
                <a:cs typeface="Calibri"/>
              </a:rPr>
              <a:t>of</a:t>
            </a:r>
            <a:r>
              <a:rPr sz="2800" b="1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1F487C"/>
                </a:solidFill>
                <a:latin typeface="Calibri"/>
                <a:cs typeface="Calibri"/>
              </a:rPr>
              <a:t>the</a:t>
            </a:r>
            <a:r>
              <a:rPr sz="2800" b="1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1F487C"/>
                </a:solidFill>
                <a:latin typeface="Calibri"/>
                <a:cs typeface="Calibri"/>
              </a:rPr>
              <a:t>futu</a:t>
            </a:r>
            <a:r>
              <a:rPr sz="2800" b="1" spc="-35" dirty="0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sz="2800" b="1" spc="-15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1844" y="1126261"/>
            <a:ext cx="4861560" cy="4841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</a:pPr>
            <a:r>
              <a:rPr sz="2000" spc="-25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duc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 is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-demand</a:t>
            </a:r>
            <a:endParaRPr sz="2000" dirty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-paced</a:t>
            </a:r>
            <a:endParaRPr sz="2000" dirty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Calibri"/>
                <a:cs typeface="Calibri"/>
              </a:rPr>
              <a:t>lo</a:t>
            </a:r>
            <a:r>
              <a:rPr sz="2000" spc="-15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</a:t>
            </a:r>
            <a:r>
              <a:rPr sz="2000" spc="-5" dirty="0">
                <a:latin typeface="Calibri"/>
                <a:cs typeface="Calibri"/>
              </a:rPr>
              <a:t>n-fl</a:t>
            </a:r>
            <a:r>
              <a:rPr sz="2000" spc="-4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x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ble</a:t>
            </a:r>
            <a:endParaRPr sz="2000" dirty="0">
              <a:latin typeface="Calibri"/>
              <a:cs typeface="Calibri"/>
            </a:endParaRPr>
          </a:p>
          <a:p>
            <a:pPr marL="469900" marR="457200">
              <a:lnSpc>
                <a:spcPts val="3600"/>
              </a:lnSpc>
              <a:spcBef>
                <a:spcPts val="320"/>
              </a:spcBef>
            </a:pP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 l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5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35" dirty="0">
                <a:latin typeface="Calibri"/>
                <a:cs typeface="Calibri"/>
              </a:rPr>
              <a:t>/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eer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&amp;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" dirty="0">
                <a:latin typeface="Calibri"/>
                <a:cs typeface="Calibri"/>
              </a:rPr>
              <a:t> f</a:t>
            </a:r>
            <a:r>
              <a:rPr sz="2000" dirty="0">
                <a:latin typeface="Calibri"/>
                <a:cs typeface="Calibri"/>
              </a:rPr>
              <a:t>utu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 global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</a:t>
            </a:r>
            <a:r>
              <a:rPr sz="2000" spc="-1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al</a:t>
            </a:r>
          </a:p>
          <a:p>
            <a:pPr marL="469900" marR="5080">
              <a:lnSpc>
                <a:spcPts val="3600"/>
              </a:lnSpc>
            </a:pPr>
            <a:r>
              <a:rPr sz="2000" dirty="0">
                <a:latin typeface="Calibri"/>
                <a:cs typeface="Calibri"/>
              </a:rPr>
              <a:t>pe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sonal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 lea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nin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 place</a:t>
            </a:r>
            <a:r>
              <a:rPr sz="2000" spc="-25" dirty="0">
                <a:latin typeface="Calibri"/>
                <a:cs typeface="Calibri"/>
              </a:rPr>
              <a:t>/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tyle</a:t>
            </a:r>
            <a:r>
              <a:rPr sz="2000" spc="-35" dirty="0">
                <a:latin typeface="Calibri"/>
                <a:cs typeface="Calibri"/>
              </a:rPr>
              <a:t>/</a:t>
            </a:r>
            <a:r>
              <a:rPr sz="2000" spc="-5" dirty="0">
                <a:latin typeface="Calibri"/>
                <a:cs typeface="Calibri"/>
              </a:rPr>
              <a:t>speed </a:t>
            </a:r>
            <a:r>
              <a:rPr sz="2000" spc="-15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f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da</a:t>
            </a:r>
            <a:r>
              <a:rPr sz="2000" spc="5" dirty="0">
                <a:latin typeface="Calibri"/>
                <a:cs typeface="Calibri"/>
              </a:rPr>
              <a:t>b</a:t>
            </a:r>
            <a:r>
              <a:rPr sz="2000" dirty="0">
                <a:latin typeface="Calibri"/>
                <a:cs typeface="Calibri"/>
              </a:rPr>
              <a:t>le</a:t>
            </a:r>
          </a:p>
          <a:p>
            <a:pPr marL="469900">
              <a:lnSpc>
                <a:spcPct val="100000"/>
              </a:lnSpc>
              <a:spcBef>
                <a:spcPts val="880"/>
              </a:spcBef>
            </a:pPr>
            <a:r>
              <a:rPr sz="2000" dirty="0">
                <a:latin typeface="Calibri"/>
                <a:cs typeface="Calibri"/>
              </a:rPr>
              <a:t>high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alu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-added</a:t>
            </a: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w</a:t>
            </a:r>
            <a:r>
              <a:rPr sz="2000" spc="-5" dirty="0">
                <a:latin typeface="Calibri"/>
                <a:cs typeface="Calibri"/>
              </a:rPr>
              <a:t>id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ange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subje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ts!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2364" rIns="0" bIns="0" rtlCol="0">
            <a:spAutoFit/>
          </a:bodyPr>
          <a:lstStyle/>
          <a:p>
            <a:pPr marL="635635">
              <a:lnSpc>
                <a:spcPct val="100000"/>
              </a:lnSpc>
            </a:pPr>
            <a:r>
              <a:rPr sz="4000" spc="-30" dirty="0"/>
              <a:t>D</a:t>
            </a:r>
            <a:r>
              <a:rPr sz="4000" spc="-45" dirty="0"/>
              <a:t>e</a:t>
            </a:r>
            <a:r>
              <a:rPr sz="4000" spc="-65" dirty="0"/>
              <a:t>v</a:t>
            </a:r>
            <a:r>
              <a:rPr sz="4000" spc="-25" dirty="0"/>
              <a:t>elopme</a:t>
            </a:r>
            <a:r>
              <a:rPr sz="4000" spc="-75" dirty="0"/>
              <a:t>n</a:t>
            </a:r>
            <a:r>
              <a:rPr sz="4000" spc="-15" dirty="0"/>
              <a:t>t</a:t>
            </a:r>
            <a:r>
              <a:rPr sz="4000" spc="-5" dirty="0"/>
              <a:t> o</a:t>
            </a:r>
            <a:r>
              <a:rPr sz="4000" dirty="0"/>
              <a:t>f</a:t>
            </a:r>
            <a:r>
              <a:rPr sz="4000" spc="15" dirty="0"/>
              <a:t> </a:t>
            </a:r>
            <a:r>
              <a:rPr sz="4000" spc="-20" dirty="0"/>
              <a:t>a</a:t>
            </a:r>
            <a:r>
              <a:rPr sz="4000" spc="-5" dirty="0"/>
              <a:t> </a:t>
            </a:r>
            <a:r>
              <a:rPr sz="4000" spc="-40" dirty="0"/>
              <a:t>v</a:t>
            </a:r>
            <a:r>
              <a:rPr sz="4000" dirty="0"/>
              <a:t>is</a:t>
            </a:r>
            <a:r>
              <a:rPr sz="4000" spc="-25" dirty="0"/>
              <a:t>i</a:t>
            </a:r>
            <a:r>
              <a:rPr sz="4000" spc="-5" dirty="0"/>
              <a:t>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612581"/>
            <a:ext cx="8047990" cy="3396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4769" indent="-342900">
              <a:lnSpc>
                <a:spcPct val="80100"/>
              </a:lnSpc>
              <a:buFont typeface="Arial"/>
              <a:buChar char="•"/>
              <a:tabLst>
                <a:tab pos="356235" algn="l"/>
              </a:tabLst>
            </a:pPr>
            <a:r>
              <a:rPr sz="1800" u="heavy" spc="-45" dirty="0">
                <a:latin typeface="Calibri"/>
                <a:cs typeface="Calibri"/>
              </a:rPr>
              <a:t>P</a:t>
            </a:r>
            <a:r>
              <a:rPr sz="1800" u="heavy" dirty="0">
                <a:latin typeface="Calibri"/>
                <a:cs typeface="Calibri"/>
              </a:rPr>
              <a:t>e</a:t>
            </a:r>
            <a:r>
              <a:rPr sz="1800" u="heavy" spc="-40" dirty="0">
                <a:latin typeface="Calibri"/>
                <a:cs typeface="Calibri"/>
              </a:rPr>
              <a:t>r</a:t>
            </a:r>
            <a:r>
              <a:rPr sz="1800" u="heavy" spc="-5" dirty="0">
                <a:latin typeface="Calibri"/>
                <a:cs typeface="Calibri"/>
              </a:rPr>
              <a:t>sonal</a:t>
            </a:r>
            <a:r>
              <a:rPr sz="1800" u="heavy" spc="-10" dirty="0">
                <a:latin typeface="Calibri"/>
                <a:cs typeface="Calibri"/>
              </a:rPr>
              <a:t>i</a:t>
            </a:r>
            <a:r>
              <a:rPr sz="1800" u="heavy" spc="-40" dirty="0">
                <a:latin typeface="Calibri"/>
                <a:cs typeface="Calibri"/>
              </a:rPr>
              <a:t>z</a:t>
            </a:r>
            <a:r>
              <a:rPr sz="1800" u="heavy" dirty="0">
                <a:latin typeface="Calibri"/>
                <a:cs typeface="Calibri"/>
              </a:rPr>
              <a:t>ed</a:t>
            </a:r>
            <a:r>
              <a:rPr sz="1800" u="heavy" spc="10" dirty="0">
                <a:latin typeface="Calibri"/>
                <a:cs typeface="Calibri"/>
              </a:rPr>
              <a:t> </a:t>
            </a:r>
            <a:r>
              <a:rPr sz="1800" u="heavy" spc="-30" dirty="0">
                <a:latin typeface="Calibri"/>
                <a:cs typeface="Calibri"/>
              </a:rPr>
              <a:t>t</a:t>
            </a:r>
            <a:r>
              <a:rPr sz="1800" u="heavy" dirty="0">
                <a:latin typeface="Calibri"/>
                <a:cs typeface="Calibri"/>
              </a:rPr>
              <a:t>each</a:t>
            </a:r>
            <a:r>
              <a:rPr sz="1800" u="heavy" spc="-15" dirty="0">
                <a:latin typeface="Calibri"/>
                <a:cs typeface="Calibri"/>
              </a:rPr>
              <a:t>i</a:t>
            </a:r>
            <a:r>
              <a:rPr sz="1800" u="heavy" spc="-5" dirty="0">
                <a:latin typeface="Calibri"/>
                <a:cs typeface="Calibri"/>
              </a:rPr>
              <a:t>ng</a:t>
            </a:r>
            <a:r>
              <a:rPr sz="1800" u="heavy" spc="25" dirty="0">
                <a:latin typeface="Calibri"/>
                <a:cs typeface="Calibri"/>
              </a:rPr>
              <a:t> </a:t>
            </a:r>
            <a:r>
              <a:rPr sz="1800" u="heavy" dirty="0">
                <a:latin typeface="Calibri"/>
                <a:cs typeface="Calibri"/>
              </a:rPr>
              <a:t>and</a:t>
            </a:r>
            <a:r>
              <a:rPr sz="1800" u="heavy" spc="10" dirty="0">
                <a:latin typeface="Calibri"/>
                <a:cs typeface="Calibri"/>
              </a:rPr>
              <a:t> </a:t>
            </a:r>
            <a:r>
              <a:rPr sz="1800" u="heavy" spc="-10" dirty="0">
                <a:latin typeface="Calibri"/>
                <a:cs typeface="Calibri"/>
              </a:rPr>
              <a:t>l</a:t>
            </a:r>
            <a:r>
              <a:rPr sz="1800" u="heavy" dirty="0">
                <a:latin typeface="Calibri"/>
                <a:cs typeface="Calibri"/>
              </a:rPr>
              <a:t>earn</a:t>
            </a:r>
            <a:r>
              <a:rPr sz="1800" u="heavy" spc="-10" dirty="0">
                <a:latin typeface="Calibri"/>
                <a:cs typeface="Calibri"/>
              </a:rPr>
              <a:t>i</a:t>
            </a:r>
            <a:r>
              <a:rPr sz="1800" u="heavy" spc="-5" dirty="0">
                <a:latin typeface="Calibri"/>
                <a:cs typeface="Calibri"/>
              </a:rPr>
              <a:t>ng</a:t>
            </a:r>
            <a:r>
              <a:rPr sz="1800" u="heavy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pu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tude</a:t>
            </a:r>
            <a:r>
              <a:rPr sz="1800" spc="-1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ts w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th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ambi</a:t>
            </a:r>
            <a:r>
              <a:rPr sz="1800" spc="-10" dirty="0">
                <a:latin typeface="Calibri"/>
                <a:cs typeface="Calibri"/>
              </a:rPr>
              <a:t>ti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ale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e,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th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vidual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earning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angem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ts.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Le</a:t>
            </a:r>
            <a:r>
              <a:rPr sz="1800" spc="-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rn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oo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s and 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earning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yt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th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so</a:t>
            </a:r>
            <a:r>
              <a:rPr sz="1800" dirty="0">
                <a:latin typeface="Calibri"/>
                <a:cs typeface="Calibri"/>
              </a:rPr>
              <a:t>nal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z</a:t>
            </a:r>
            <a:r>
              <a:rPr sz="1800" spc="-10" dirty="0">
                <a:latin typeface="Calibri"/>
                <a:cs typeface="Calibri"/>
              </a:rPr>
              <a:t>ed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ed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ack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ma</a:t>
            </a:r>
            <a:r>
              <a:rPr sz="1800" spc="-70" dirty="0">
                <a:latin typeface="Calibri"/>
                <a:cs typeface="Calibri"/>
              </a:rPr>
              <a:t>k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 this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os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ible.</a:t>
            </a:r>
            <a:endParaRPr sz="180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430"/>
              </a:spcBef>
              <a:buFont typeface="Arial"/>
              <a:buChar char="•"/>
              <a:tabLst>
                <a:tab pos="356235" algn="l"/>
              </a:tabLst>
            </a:pPr>
            <a:r>
              <a:rPr sz="1800" u="heavy" spc="-5" dirty="0">
                <a:latin typeface="Calibri"/>
                <a:cs typeface="Calibri"/>
              </a:rPr>
              <a:t>Sm</a:t>
            </a:r>
            <a:r>
              <a:rPr sz="1800" u="heavy" dirty="0">
                <a:latin typeface="Calibri"/>
                <a:cs typeface="Calibri"/>
              </a:rPr>
              <a:t>a</a:t>
            </a:r>
            <a:r>
              <a:rPr sz="1800" u="heavy" spc="-5" dirty="0">
                <a:latin typeface="Calibri"/>
                <a:cs typeface="Calibri"/>
              </a:rPr>
              <a:t>l</a:t>
            </a:r>
            <a:r>
              <a:rPr sz="1800" u="heavy" dirty="0">
                <a:latin typeface="Calibri"/>
                <a:cs typeface="Calibri"/>
              </a:rPr>
              <a:t>l</a:t>
            </a:r>
            <a:r>
              <a:rPr sz="1800" u="heavy" spc="5" dirty="0">
                <a:latin typeface="Calibri"/>
                <a:cs typeface="Calibri"/>
              </a:rPr>
              <a:t> </a:t>
            </a:r>
            <a:r>
              <a:rPr sz="1800" u="heavy" spc="-15" dirty="0">
                <a:latin typeface="Calibri"/>
                <a:cs typeface="Calibri"/>
              </a:rPr>
              <a:t>s</a:t>
            </a:r>
            <a:r>
              <a:rPr sz="1800" u="heavy" spc="-25" dirty="0">
                <a:latin typeface="Calibri"/>
                <a:cs typeface="Calibri"/>
              </a:rPr>
              <a:t>c</a:t>
            </a:r>
            <a:r>
              <a:rPr sz="1800" u="heavy" dirty="0">
                <a:latin typeface="Calibri"/>
                <a:cs typeface="Calibri"/>
              </a:rPr>
              <a:t>ale and</a:t>
            </a:r>
            <a:r>
              <a:rPr sz="1800" u="heavy" spc="-5" dirty="0">
                <a:latin typeface="Calibri"/>
                <a:cs typeface="Calibri"/>
              </a:rPr>
              <a:t> </a:t>
            </a:r>
            <a:r>
              <a:rPr sz="1800" u="heavy" dirty="0">
                <a:latin typeface="Calibri"/>
                <a:cs typeface="Calibri"/>
              </a:rPr>
              <a:t>i</a:t>
            </a:r>
            <a:r>
              <a:rPr sz="1800" u="heavy" spc="-15" dirty="0">
                <a:latin typeface="Calibri"/>
                <a:cs typeface="Calibri"/>
              </a:rPr>
              <a:t>n</a:t>
            </a:r>
            <a:r>
              <a:rPr sz="1800" u="heavy" spc="-40" dirty="0">
                <a:latin typeface="Calibri"/>
                <a:cs typeface="Calibri"/>
              </a:rPr>
              <a:t>t</a:t>
            </a:r>
            <a:r>
              <a:rPr sz="1800" u="heavy" spc="-10" dirty="0">
                <a:latin typeface="Calibri"/>
                <a:cs typeface="Calibri"/>
              </a:rPr>
              <a:t>en</a:t>
            </a:r>
            <a:r>
              <a:rPr sz="1800" u="heavy" spc="-5" dirty="0">
                <a:latin typeface="Calibri"/>
                <a:cs typeface="Calibri"/>
              </a:rPr>
              <a:t>si</a:t>
            </a:r>
            <a:r>
              <a:rPr sz="1800" u="heavy" spc="-10" dirty="0">
                <a:latin typeface="Calibri"/>
                <a:cs typeface="Calibri"/>
              </a:rPr>
              <a:t>ve</a:t>
            </a:r>
            <a:r>
              <a:rPr sz="1800" u="heavy" dirty="0">
                <a:latin typeface="Calibri"/>
                <a:cs typeface="Calibri"/>
              </a:rPr>
              <a:t> </a:t>
            </a:r>
            <a:r>
              <a:rPr sz="1800" u="heavy" spc="-5" dirty="0">
                <a:latin typeface="Calibri"/>
                <a:cs typeface="Calibri"/>
              </a:rPr>
              <a:t>ed</a:t>
            </a:r>
            <a:r>
              <a:rPr sz="1800" u="heavy" dirty="0">
                <a:latin typeface="Calibri"/>
                <a:cs typeface="Calibri"/>
              </a:rPr>
              <a:t>u</a:t>
            </a:r>
            <a:r>
              <a:rPr sz="1800" u="heavy" spc="-30" dirty="0">
                <a:latin typeface="Calibri"/>
                <a:cs typeface="Calibri"/>
              </a:rPr>
              <a:t>c</a:t>
            </a:r>
            <a:r>
              <a:rPr sz="1800" u="heavy" spc="-15" dirty="0">
                <a:latin typeface="Calibri"/>
                <a:cs typeface="Calibri"/>
              </a:rPr>
              <a:t>a</a:t>
            </a:r>
            <a:r>
              <a:rPr sz="1800" u="heavy" dirty="0">
                <a:latin typeface="Calibri"/>
                <a:cs typeface="Calibri"/>
              </a:rPr>
              <a:t>t</a:t>
            </a:r>
            <a:r>
              <a:rPr sz="1800" u="heavy" spc="-10" dirty="0">
                <a:latin typeface="Calibri"/>
                <a:cs typeface="Calibri"/>
              </a:rPr>
              <a:t>i</a:t>
            </a:r>
            <a:r>
              <a:rPr sz="1800" u="heavy" spc="-5" dirty="0">
                <a:latin typeface="Calibri"/>
                <a:cs typeface="Calibri"/>
              </a:rPr>
              <a:t>on,</a:t>
            </a:r>
            <a:r>
              <a:rPr sz="1800" u="heavy" spc="20" dirty="0">
                <a:latin typeface="Calibri"/>
                <a:cs typeface="Calibri"/>
              </a:rPr>
              <a:t> </a:t>
            </a:r>
            <a:r>
              <a:rPr sz="1800" u="heavy" spc="-5" dirty="0">
                <a:latin typeface="Calibri"/>
                <a:cs typeface="Calibri"/>
              </a:rPr>
              <a:t>look</a:t>
            </a:r>
            <a:r>
              <a:rPr sz="1800" u="heavy" spc="-10" dirty="0">
                <a:latin typeface="Calibri"/>
                <a:cs typeface="Calibri"/>
              </a:rPr>
              <a:t>i</a:t>
            </a:r>
            <a:r>
              <a:rPr sz="1800" u="heavy" spc="-5" dirty="0">
                <a:latin typeface="Calibri"/>
                <a:cs typeface="Calibri"/>
              </a:rPr>
              <a:t>ng</a:t>
            </a:r>
            <a:r>
              <a:rPr sz="1800" u="heavy" spc="15" dirty="0">
                <a:latin typeface="Calibri"/>
                <a:cs typeface="Calibri"/>
              </a:rPr>
              <a:t> </a:t>
            </a:r>
            <a:r>
              <a:rPr sz="1800" u="heavy" spc="-35" dirty="0">
                <a:latin typeface="Calibri"/>
                <a:cs typeface="Calibri"/>
              </a:rPr>
              <a:t>f</a:t>
            </a:r>
            <a:r>
              <a:rPr sz="1800" u="heavy" spc="-15" dirty="0">
                <a:latin typeface="Calibri"/>
                <a:cs typeface="Calibri"/>
              </a:rPr>
              <a:t>or</a:t>
            </a:r>
            <a:r>
              <a:rPr sz="1800" u="heavy" spc="5" dirty="0">
                <a:latin typeface="Calibri"/>
                <a:cs typeface="Calibri"/>
              </a:rPr>
              <a:t> </a:t>
            </a:r>
            <a:r>
              <a:rPr sz="1800" u="heavy" dirty="0">
                <a:latin typeface="Calibri"/>
                <a:cs typeface="Calibri"/>
              </a:rPr>
              <a:t>a</a:t>
            </a:r>
            <a:r>
              <a:rPr sz="1800" u="heavy" spc="-5" dirty="0">
                <a:latin typeface="Calibri"/>
                <a:cs typeface="Calibri"/>
              </a:rPr>
              <a:t> </a:t>
            </a:r>
            <a:r>
              <a:rPr sz="1800" u="heavy" dirty="0">
                <a:latin typeface="Calibri"/>
                <a:cs typeface="Calibri"/>
              </a:rPr>
              <a:t>balance</a:t>
            </a:r>
            <a:r>
              <a:rPr sz="1800" u="heavy" spc="10" dirty="0">
                <a:latin typeface="Calibri"/>
                <a:cs typeface="Calibri"/>
              </a:rPr>
              <a:t> </a:t>
            </a:r>
            <a:r>
              <a:rPr sz="1800" u="heavy" spc="-15" dirty="0">
                <a:latin typeface="Calibri"/>
                <a:cs typeface="Calibri"/>
              </a:rPr>
              <a:t>be</a:t>
            </a:r>
            <a:r>
              <a:rPr sz="1800" u="heavy" spc="-10" dirty="0">
                <a:latin typeface="Calibri"/>
                <a:cs typeface="Calibri"/>
              </a:rPr>
              <a:t>t</a:t>
            </a:r>
            <a:r>
              <a:rPr sz="1800" u="heavy" spc="-35" dirty="0">
                <a:latin typeface="Calibri"/>
                <a:cs typeface="Calibri"/>
              </a:rPr>
              <a:t>w</a:t>
            </a:r>
            <a:r>
              <a:rPr sz="1800" u="heavy" spc="-10" dirty="0">
                <a:latin typeface="Calibri"/>
                <a:cs typeface="Calibri"/>
              </a:rPr>
              <a:t>e</a:t>
            </a:r>
            <a:r>
              <a:rPr sz="1800" u="heavy" spc="-5" dirty="0">
                <a:latin typeface="Calibri"/>
                <a:cs typeface="Calibri"/>
              </a:rPr>
              <a:t>e</a:t>
            </a:r>
            <a:r>
              <a:rPr sz="1800" u="heavy" dirty="0">
                <a:latin typeface="Calibri"/>
                <a:cs typeface="Calibri"/>
              </a:rPr>
              <a:t>n</a:t>
            </a:r>
            <a:r>
              <a:rPr sz="1800" u="heavy" spc="10" dirty="0">
                <a:latin typeface="Calibri"/>
                <a:cs typeface="Calibri"/>
              </a:rPr>
              <a:t> </a:t>
            </a:r>
            <a:r>
              <a:rPr sz="1800" u="heavy" spc="-10" dirty="0">
                <a:latin typeface="Calibri"/>
                <a:cs typeface="Calibri"/>
              </a:rPr>
              <a:t>ed</a:t>
            </a:r>
            <a:r>
              <a:rPr sz="1800" u="heavy" spc="-5" dirty="0">
                <a:latin typeface="Calibri"/>
                <a:cs typeface="Calibri"/>
              </a:rPr>
              <a:t>u</a:t>
            </a:r>
            <a:r>
              <a:rPr sz="1800" u="heavy" spc="-15" dirty="0">
                <a:latin typeface="Calibri"/>
                <a:cs typeface="Calibri"/>
              </a:rPr>
              <a:t>ca</a:t>
            </a:r>
            <a:r>
              <a:rPr sz="1800" u="heavy" dirty="0">
                <a:latin typeface="Calibri"/>
                <a:cs typeface="Calibri"/>
              </a:rPr>
              <a:t>t</a:t>
            </a:r>
            <a:r>
              <a:rPr sz="1800" u="heavy" spc="-10" dirty="0">
                <a:latin typeface="Calibri"/>
                <a:cs typeface="Calibri"/>
              </a:rPr>
              <a:t>i</a:t>
            </a:r>
            <a:r>
              <a:rPr sz="1800" u="heavy" spc="-5" dirty="0">
                <a:latin typeface="Calibri"/>
                <a:cs typeface="Calibri"/>
              </a:rPr>
              <a:t>on</a:t>
            </a:r>
            <a:r>
              <a:rPr sz="1800" u="heavy" spc="15" dirty="0">
                <a:latin typeface="Calibri"/>
                <a:cs typeface="Calibri"/>
              </a:rPr>
              <a:t> </a:t>
            </a:r>
            <a:r>
              <a:rPr sz="1800" u="heavy" spc="-35" dirty="0">
                <a:latin typeface="Calibri"/>
                <a:cs typeface="Calibri"/>
              </a:rPr>
              <a:t>f</a:t>
            </a:r>
            <a:r>
              <a:rPr sz="1800" u="heavy" spc="-15" dirty="0">
                <a:latin typeface="Calibri"/>
                <a:cs typeface="Calibri"/>
              </a:rPr>
              <a:t>or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u="heavy" spc="-5" dirty="0">
                <a:latin typeface="Calibri"/>
                <a:cs typeface="Calibri"/>
              </a:rPr>
              <a:t>q</a:t>
            </a:r>
            <a:r>
              <a:rPr sz="1800" u="heavy" dirty="0">
                <a:latin typeface="Calibri"/>
                <a:cs typeface="Calibri"/>
              </a:rPr>
              <a:t>ual</a:t>
            </a:r>
            <a:r>
              <a:rPr sz="1800" u="heavy" spc="-10" dirty="0">
                <a:latin typeface="Calibri"/>
                <a:cs typeface="Calibri"/>
              </a:rPr>
              <a:t>i</a:t>
            </a:r>
            <a:r>
              <a:rPr sz="1800" u="heavy" spc="-5" dirty="0">
                <a:latin typeface="Calibri"/>
                <a:cs typeface="Calibri"/>
              </a:rPr>
              <a:t>fi</a:t>
            </a:r>
            <a:r>
              <a:rPr sz="1800" u="heavy" spc="-20" dirty="0">
                <a:latin typeface="Calibri"/>
                <a:cs typeface="Calibri"/>
              </a:rPr>
              <a:t>c</a:t>
            </a:r>
            <a:r>
              <a:rPr sz="1800" u="heavy" spc="-15" dirty="0">
                <a:latin typeface="Calibri"/>
                <a:cs typeface="Calibri"/>
              </a:rPr>
              <a:t>a</a:t>
            </a:r>
            <a:r>
              <a:rPr sz="1800" u="heavy" dirty="0">
                <a:latin typeface="Calibri"/>
                <a:cs typeface="Calibri"/>
              </a:rPr>
              <a:t>t</a:t>
            </a:r>
            <a:r>
              <a:rPr sz="1800" u="heavy" spc="-10" dirty="0">
                <a:latin typeface="Calibri"/>
                <a:cs typeface="Calibri"/>
              </a:rPr>
              <a:t>i</a:t>
            </a:r>
            <a:r>
              <a:rPr sz="1800" u="heavy" spc="-5" dirty="0">
                <a:latin typeface="Calibri"/>
                <a:cs typeface="Calibri"/>
              </a:rPr>
              <a:t>on</a:t>
            </a:r>
            <a:r>
              <a:rPr sz="1800" u="heavy" spc="5" dirty="0">
                <a:latin typeface="Calibri"/>
                <a:cs typeface="Calibri"/>
              </a:rPr>
              <a:t>s</a:t>
            </a:r>
            <a:r>
              <a:rPr sz="1800" u="heavy" spc="-5" dirty="0">
                <a:latin typeface="Calibri"/>
                <a:cs typeface="Calibri"/>
              </a:rPr>
              <a:t>,</a:t>
            </a:r>
            <a:r>
              <a:rPr sz="1800" u="heavy" dirty="0">
                <a:latin typeface="Calibri"/>
                <a:cs typeface="Calibri"/>
              </a:rPr>
              <a:t> </a:t>
            </a:r>
            <a:r>
              <a:rPr sz="1800" u="heavy" spc="15" dirty="0">
                <a:latin typeface="Calibri"/>
                <a:cs typeface="Calibri"/>
              </a:rPr>
              <a:t> </a:t>
            </a:r>
            <a:r>
              <a:rPr sz="1800" u="heavy" dirty="0">
                <a:latin typeface="Calibri"/>
                <a:cs typeface="Calibri"/>
              </a:rPr>
              <a:t>s</a:t>
            </a:r>
            <a:r>
              <a:rPr sz="1800" u="heavy" spc="-5" dirty="0">
                <a:latin typeface="Calibri"/>
                <a:cs typeface="Calibri"/>
              </a:rPr>
              <a:t>o</a:t>
            </a:r>
            <a:r>
              <a:rPr sz="1800" u="heavy" spc="-10" dirty="0">
                <a:latin typeface="Calibri"/>
                <a:cs typeface="Calibri"/>
              </a:rPr>
              <a:t>c</a:t>
            </a:r>
            <a:r>
              <a:rPr sz="1800" u="heavy" spc="-5" dirty="0">
                <a:latin typeface="Calibri"/>
                <a:cs typeface="Calibri"/>
              </a:rPr>
              <a:t>i</a:t>
            </a:r>
            <a:r>
              <a:rPr sz="1800" u="heavy" dirty="0">
                <a:latin typeface="Calibri"/>
                <a:cs typeface="Calibri"/>
              </a:rPr>
              <a:t>al</a:t>
            </a:r>
            <a:r>
              <a:rPr sz="1800" u="heavy" spc="-10" dirty="0">
                <a:latin typeface="Calibri"/>
                <a:cs typeface="Calibri"/>
              </a:rPr>
              <a:t>i</a:t>
            </a:r>
            <a:r>
              <a:rPr sz="1800" u="heavy" spc="-30" dirty="0">
                <a:latin typeface="Calibri"/>
                <a:cs typeface="Calibri"/>
              </a:rPr>
              <a:t>z</a:t>
            </a:r>
            <a:r>
              <a:rPr sz="1800" u="heavy" spc="-15" dirty="0">
                <a:latin typeface="Calibri"/>
                <a:cs typeface="Calibri"/>
              </a:rPr>
              <a:t>a</a:t>
            </a:r>
            <a:r>
              <a:rPr sz="1800" u="heavy" dirty="0">
                <a:latin typeface="Calibri"/>
                <a:cs typeface="Calibri"/>
              </a:rPr>
              <a:t>t</a:t>
            </a:r>
            <a:r>
              <a:rPr sz="1800" u="heavy" spc="-10" dirty="0">
                <a:latin typeface="Calibri"/>
                <a:cs typeface="Calibri"/>
              </a:rPr>
              <a:t>i</a:t>
            </a:r>
            <a:r>
              <a:rPr sz="1800" u="heavy" spc="-5" dirty="0">
                <a:latin typeface="Calibri"/>
                <a:cs typeface="Calibri"/>
              </a:rPr>
              <a:t>on</a:t>
            </a:r>
            <a:r>
              <a:rPr sz="1800" u="heavy" spc="25" dirty="0">
                <a:latin typeface="Calibri"/>
                <a:cs typeface="Calibri"/>
              </a:rPr>
              <a:t> </a:t>
            </a:r>
            <a:r>
              <a:rPr sz="1800" u="heavy" dirty="0">
                <a:latin typeface="Calibri"/>
                <a:cs typeface="Calibri"/>
              </a:rPr>
              <a:t>and </a:t>
            </a:r>
            <a:r>
              <a:rPr sz="1800" u="heavy" spc="-15" dirty="0">
                <a:latin typeface="Calibri"/>
                <a:cs typeface="Calibri"/>
              </a:rPr>
              <a:t>p</a:t>
            </a:r>
            <a:r>
              <a:rPr sz="1800" u="heavy" spc="-5" dirty="0">
                <a:latin typeface="Calibri"/>
                <a:cs typeface="Calibri"/>
              </a:rPr>
              <a:t>e</a:t>
            </a:r>
            <a:r>
              <a:rPr sz="1800" u="heavy" spc="-50" dirty="0">
                <a:latin typeface="Calibri"/>
                <a:cs typeface="Calibri"/>
              </a:rPr>
              <a:t>r</a:t>
            </a:r>
            <a:r>
              <a:rPr sz="1800" u="heavy" spc="-5" dirty="0">
                <a:latin typeface="Calibri"/>
                <a:cs typeface="Calibri"/>
              </a:rPr>
              <a:t>so</a:t>
            </a:r>
            <a:r>
              <a:rPr sz="1800" u="heavy" dirty="0">
                <a:latin typeface="Calibri"/>
                <a:cs typeface="Calibri"/>
              </a:rPr>
              <a:t>nal</a:t>
            </a:r>
            <a:r>
              <a:rPr sz="1800" u="heavy" spc="5" dirty="0">
                <a:latin typeface="Calibri"/>
                <a:cs typeface="Calibri"/>
              </a:rPr>
              <a:t> </a:t>
            </a:r>
            <a:r>
              <a:rPr sz="1800" u="heavy" spc="-15" dirty="0">
                <a:latin typeface="Calibri"/>
                <a:cs typeface="Calibri"/>
              </a:rPr>
              <a:t>de</a:t>
            </a:r>
            <a:r>
              <a:rPr sz="1800" u="heavy" spc="-20" dirty="0">
                <a:latin typeface="Calibri"/>
                <a:cs typeface="Calibri"/>
              </a:rPr>
              <a:t>v</a:t>
            </a:r>
            <a:r>
              <a:rPr sz="1800" u="heavy" dirty="0">
                <a:latin typeface="Calibri"/>
                <a:cs typeface="Calibri"/>
              </a:rPr>
              <a:t>elopme</a:t>
            </a:r>
            <a:r>
              <a:rPr sz="1800" u="heavy" spc="-10" dirty="0">
                <a:latin typeface="Calibri"/>
                <a:cs typeface="Calibri"/>
              </a:rPr>
              <a:t>n</a:t>
            </a:r>
            <a:r>
              <a:rPr sz="1800" u="heavy" spc="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.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ther</a:t>
            </a:r>
            <a:r>
              <a:rPr sz="1800" dirty="0">
                <a:latin typeface="Calibri"/>
                <a:cs typeface="Calibri"/>
              </a:rPr>
              <a:t> is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Bi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. </a:t>
            </a:r>
            <a:r>
              <a:rPr sz="1800" spc="-5" dirty="0">
                <a:latin typeface="Calibri"/>
                <a:cs typeface="Calibri"/>
              </a:rPr>
              <a:t>Smal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er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e is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made </a:t>
            </a:r>
            <a:r>
              <a:rPr sz="1800" spc="-5" dirty="0">
                <a:latin typeface="Calibri"/>
                <a:cs typeface="Calibri"/>
              </a:rPr>
              <a:t>pos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bl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-15" dirty="0">
                <a:latin typeface="Calibri"/>
                <a:cs typeface="Calibri"/>
              </a:rPr>
              <a:t>b</a:t>
            </a:r>
            <a:r>
              <a:rPr sz="1800" dirty="0">
                <a:latin typeface="Calibri"/>
                <a:cs typeface="Calibri"/>
              </a:rPr>
              <a:t>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earn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ommuni</a:t>
            </a:r>
            <a:r>
              <a:rPr sz="1800" spc="-10" dirty="0">
                <a:latin typeface="Calibri"/>
                <a:cs typeface="Calibri"/>
              </a:rPr>
              <a:t>ti</a:t>
            </a:r>
            <a:r>
              <a:rPr sz="1800" dirty="0">
                <a:latin typeface="Calibri"/>
                <a:cs typeface="Calibri"/>
              </a:rPr>
              <a:t>es.</a:t>
            </a:r>
            <a:endParaRPr sz="1800">
              <a:latin typeface="Calibri"/>
              <a:cs typeface="Calibri"/>
            </a:endParaRPr>
          </a:p>
          <a:p>
            <a:pPr marL="355600" marR="410845" indent="-342900">
              <a:lnSpc>
                <a:spcPct val="80000"/>
              </a:lnSpc>
              <a:spcBef>
                <a:spcPts val="434"/>
              </a:spcBef>
              <a:buFont typeface="Arial"/>
              <a:buChar char="•"/>
              <a:tabLst>
                <a:tab pos="356235" algn="l"/>
              </a:tabLst>
            </a:pPr>
            <a:r>
              <a:rPr sz="1800" u="heavy" dirty="0">
                <a:latin typeface="Calibri"/>
                <a:cs typeface="Calibri"/>
              </a:rPr>
              <a:t>R</a:t>
            </a:r>
            <a:r>
              <a:rPr sz="1800" u="heavy" spc="-10" dirty="0">
                <a:latin typeface="Calibri"/>
                <a:cs typeface="Calibri"/>
              </a:rPr>
              <a:t>i</a:t>
            </a:r>
            <a:r>
              <a:rPr sz="1800" u="heavy" spc="-20" dirty="0">
                <a:latin typeface="Calibri"/>
                <a:cs typeface="Calibri"/>
              </a:rPr>
              <a:t>c</a:t>
            </a:r>
            <a:r>
              <a:rPr sz="1800" u="heavy" dirty="0">
                <a:latin typeface="Calibri"/>
                <a:cs typeface="Calibri"/>
              </a:rPr>
              <a:t>h</a:t>
            </a:r>
            <a:r>
              <a:rPr sz="1800" u="heavy" spc="25" dirty="0">
                <a:latin typeface="Calibri"/>
                <a:cs typeface="Calibri"/>
              </a:rPr>
              <a:t> </a:t>
            </a:r>
            <a:r>
              <a:rPr sz="1800" u="heavy" spc="-5" dirty="0">
                <a:latin typeface="Calibri"/>
                <a:cs typeface="Calibri"/>
              </a:rPr>
              <a:t>l</a:t>
            </a:r>
            <a:r>
              <a:rPr sz="1800" u="heavy" dirty="0">
                <a:latin typeface="Calibri"/>
                <a:cs typeface="Calibri"/>
              </a:rPr>
              <a:t>earning</a:t>
            </a:r>
            <a:r>
              <a:rPr sz="1800" u="heavy" spc="10" dirty="0">
                <a:latin typeface="Calibri"/>
                <a:cs typeface="Calibri"/>
              </a:rPr>
              <a:t> </a:t>
            </a:r>
            <a:r>
              <a:rPr sz="1800" u="heavy" spc="-10" dirty="0">
                <a:latin typeface="Calibri"/>
                <a:cs typeface="Calibri"/>
              </a:rPr>
              <a:t>e</a:t>
            </a:r>
            <a:r>
              <a:rPr sz="1800" u="heavy" spc="-30" dirty="0">
                <a:latin typeface="Calibri"/>
                <a:cs typeface="Calibri"/>
              </a:rPr>
              <a:t>n</a:t>
            </a:r>
            <a:r>
              <a:rPr sz="1800" u="heavy" spc="-10" dirty="0">
                <a:latin typeface="Calibri"/>
                <a:cs typeface="Calibri"/>
              </a:rPr>
              <a:t>vi</a:t>
            </a:r>
            <a:r>
              <a:rPr sz="1800" u="heavy" spc="-45" dirty="0">
                <a:latin typeface="Calibri"/>
                <a:cs typeface="Calibri"/>
              </a:rPr>
              <a:t>r</a:t>
            </a:r>
            <a:r>
              <a:rPr sz="1800" u="heavy" spc="-5" dirty="0">
                <a:latin typeface="Calibri"/>
                <a:cs typeface="Calibri"/>
              </a:rPr>
              <a:t>onm</a:t>
            </a:r>
            <a:r>
              <a:rPr sz="1800" u="heavy" spc="5" dirty="0">
                <a:latin typeface="Calibri"/>
                <a:cs typeface="Calibri"/>
              </a:rPr>
              <a:t>e</a:t>
            </a:r>
            <a:r>
              <a:rPr sz="1800" u="heavy" spc="-10" dirty="0">
                <a:latin typeface="Calibri"/>
                <a:cs typeface="Calibri"/>
              </a:rPr>
              <a:t>n</a:t>
            </a:r>
            <a:r>
              <a:rPr sz="1800" u="heavy" dirty="0">
                <a:latin typeface="Calibri"/>
                <a:cs typeface="Calibri"/>
              </a:rPr>
              <a:t>ts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el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ea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50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ssiona</a:t>
            </a:r>
            <a:r>
              <a:rPr sz="1800" dirty="0">
                <a:latin typeface="Calibri"/>
                <a:cs typeface="Calibri"/>
              </a:rPr>
              <a:t>l </a:t>
            </a:r>
            <a:r>
              <a:rPr sz="1800" spc="-15" dirty="0">
                <a:latin typeface="Calibri"/>
                <a:cs typeface="Calibri"/>
              </a:rPr>
              <a:t>emp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oyme</a:t>
            </a:r>
            <a:r>
              <a:rPr sz="1800" spc="-10" dirty="0">
                <a:latin typeface="Calibri"/>
                <a:cs typeface="Calibri"/>
              </a:rPr>
              <a:t>nt,</a:t>
            </a:r>
            <a:r>
              <a:rPr sz="1800" spc="-5" dirty="0">
                <a:latin typeface="Calibri"/>
                <a:cs typeface="Calibri"/>
              </a:rPr>
              <a:t> i</a:t>
            </a:r>
            <a:r>
              <a:rPr sz="1800" spc="-25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ving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tude</a:t>
            </a:r>
            <a:r>
              <a:rPr sz="1800" spc="-10" dirty="0">
                <a:latin typeface="Calibri"/>
                <a:cs typeface="Calibri"/>
              </a:rPr>
              <a:t>nt</a:t>
            </a:r>
            <a:endParaRPr sz="1800">
              <a:latin typeface="Calibri"/>
              <a:cs typeface="Calibri"/>
            </a:endParaRPr>
          </a:p>
          <a:p>
            <a:pPr marL="355600" marR="139700" indent="-342900">
              <a:lnSpc>
                <a:spcPct val="80000"/>
              </a:lnSpc>
              <a:spcBef>
                <a:spcPts val="430"/>
              </a:spcBef>
              <a:buFont typeface="Arial"/>
              <a:buChar char="•"/>
              <a:tabLst>
                <a:tab pos="356235" algn="l"/>
              </a:tabLst>
            </a:pPr>
            <a:r>
              <a:rPr sz="1800" u="heavy" spc="-5" dirty="0">
                <a:latin typeface="Calibri"/>
                <a:cs typeface="Calibri"/>
              </a:rPr>
              <a:t>Ope</a:t>
            </a:r>
            <a:r>
              <a:rPr sz="1800" u="heavy" dirty="0">
                <a:latin typeface="Calibri"/>
                <a:cs typeface="Calibri"/>
              </a:rPr>
              <a:t>n</a:t>
            </a:r>
            <a:r>
              <a:rPr sz="1800" u="heavy" spc="-15" dirty="0">
                <a:latin typeface="Calibri"/>
                <a:cs typeface="Calibri"/>
              </a:rPr>
              <a:t>n</a:t>
            </a:r>
            <a:r>
              <a:rPr sz="1800" u="heavy" spc="-5" dirty="0">
                <a:latin typeface="Calibri"/>
                <a:cs typeface="Calibri"/>
              </a:rPr>
              <a:t>es</a:t>
            </a:r>
            <a:r>
              <a:rPr sz="1800" u="heavy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earne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 </a:t>
            </a:r>
            <a:r>
              <a:rPr sz="1800" spc="-10" dirty="0">
                <a:latin typeface="Calibri"/>
                <a:cs typeface="Calibri"/>
              </a:rPr>
              <a:t>th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ou</a:t>
            </a:r>
            <a:r>
              <a:rPr sz="1800" spc="5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10" dirty="0">
                <a:latin typeface="Calibri"/>
                <a:cs typeface="Calibri"/>
              </a:rPr>
              <a:t> f</a:t>
            </a:r>
            <a:r>
              <a:rPr sz="1800" u="heavy" spc="-5" dirty="0">
                <a:latin typeface="Calibri"/>
                <a:cs typeface="Calibri"/>
              </a:rPr>
              <a:t>l</a:t>
            </a:r>
            <a:r>
              <a:rPr sz="1800" u="heavy" spc="-30" dirty="0">
                <a:latin typeface="Calibri"/>
                <a:cs typeface="Calibri"/>
              </a:rPr>
              <a:t>e</a:t>
            </a:r>
            <a:r>
              <a:rPr sz="1800" u="heavy" spc="-5" dirty="0">
                <a:latin typeface="Calibri"/>
                <a:cs typeface="Calibri"/>
              </a:rPr>
              <a:t>xibl</a:t>
            </a:r>
            <a:r>
              <a:rPr sz="1800" u="heavy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u="heavy" spc="-5" dirty="0">
                <a:latin typeface="Calibri"/>
                <a:cs typeface="Calibri"/>
              </a:rPr>
              <a:t>i</a:t>
            </a:r>
            <a:r>
              <a:rPr sz="1800" u="heavy" dirty="0">
                <a:latin typeface="Calibri"/>
                <a:cs typeface="Calibri"/>
              </a:rPr>
              <a:t>n</a:t>
            </a:r>
            <a:r>
              <a:rPr sz="1800" u="heavy" spc="-20" dirty="0">
                <a:latin typeface="Calibri"/>
                <a:cs typeface="Calibri"/>
              </a:rPr>
              <a:t>c</a:t>
            </a:r>
            <a:r>
              <a:rPr sz="1800" u="heavy" spc="-5" dirty="0">
                <a:latin typeface="Calibri"/>
                <a:cs typeface="Calibri"/>
              </a:rPr>
              <a:t>l</a:t>
            </a:r>
            <a:r>
              <a:rPr sz="1800" u="heavy" dirty="0">
                <a:latin typeface="Calibri"/>
                <a:cs typeface="Calibri"/>
              </a:rPr>
              <a:t>u</a:t>
            </a:r>
            <a:r>
              <a:rPr sz="1800" u="heavy" spc="-5" dirty="0">
                <a:latin typeface="Calibri"/>
                <a:cs typeface="Calibri"/>
              </a:rPr>
              <a:t>si</a:t>
            </a:r>
            <a:r>
              <a:rPr sz="1800" u="heavy" spc="-1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uctu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dirty="0">
                <a:latin typeface="Calibri"/>
                <a:cs typeface="Calibri"/>
              </a:rPr>
              <a:t>thods th</a:t>
            </a:r>
            <a:r>
              <a:rPr sz="1800" spc="-10" dirty="0">
                <a:latin typeface="Calibri"/>
                <a:cs typeface="Calibri"/>
              </a:rPr>
              <a:t>at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75" dirty="0">
                <a:latin typeface="Calibri"/>
                <a:cs typeface="Calibri"/>
              </a:rPr>
              <a:t>k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 high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ed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spc="-15" dirty="0">
                <a:latin typeface="Calibri"/>
                <a:cs typeface="Calibri"/>
              </a:rPr>
              <a:t>ca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u="heavy" spc="-20" dirty="0">
                <a:latin typeface="Calibri"/>
                <a:cs typeface="Calibri"/>
              </a:rPr>
              <a:t>s</a:t>
            </a:r>
            <a:r>
              <a:rPr sz="1800" u="heavy" dirty="0">
                <a:latin typeface="Calibri"/>
                <a:cs typeface="Calibri"/>
              </a:rPr>
              <a:t>tude</a:t>
            </a:r>
            <a:r>
              <a:rPr sz="1800" u="heavy" spc="-10" dirty="0">
                <a:latin typeface="Calibri"/>
                <a:cs typeface="Calibri"/>
              </a:rPr>
              <a:t>n</a:t>
            </a:r>
            <a:r>
              <a:rPr sz="1800" u="heavy" dirty="0">
                <a:latin typeface="Calibri"/>
                <a:cs typeface="Calibri"/>
              </a:rPr>
              <a:t>ts</a:t>
            </a:r>
            <a:r>
              <a:rPr sz="1800" u="heavy" spc="-5" dirty="0">
                <a:latin typeface="Calibri"/>
                <a:cs typeface="Calibri"/>
              </a:rPr>
              <a:t> </a:t>
            </a:r>
            <a:r>
              <a:rPr sz="1800" u="heavy" spc="-15" dirty="0">
                <a:latin typeface="Calibri"/>
                <a:cs typeface="Calibri"/>
              </a:rPr>
              <a:t>whe</a:t>
            </a:r>
            <a:r>
              <a:rPr sz="1800" u="heavy" dirty="0">
                <a:latin typeface="Calibri"/>
                <a:cs typeface="Calibri"/>
              </a:rPr>
              <a:t>n</a:t>
            </a:r>
            <a:r>
              <a:rPr sz="1800" u="heavy" spc="10" dirty="0">
                <a:latin typeface="Calibri"/>
                <a:cs typeface="Calibri"/>
              </a:rPr>
              <a:t> </a:t>
            </a:r>
            <a:r>
              <a:rPr sz="1800" u="heavy" dirty="0">
                <a:latin typeface="Calibri"/>
                <a:cs typeface="Calibri"/>
              </a:rPr>
              <a:t>and </a:t>
            </a:r>
            <a:r>
              <a:rPr sz="1800" u="heavy" spc="-15" dirty="0">
                <a:latin typeface="Calibri"/>
                <a:cs typeface="Calibri"/>
              </a:rPr>
              <a:t>whe</a:t>
            </a:r>
            <a:r>
              <a:rPr sz="1800" u="heavy" spc="-35" dirty="0">
                <a:latin typeface="Calibri"/>
                <a:cs typeface="Calibri"/>
              </a:rPr>
              <a:t>r</a:t>
            </a:r>
            <a:r>
              <a:rPr sz="1800" u="heavy" spc="-10" dirty="0">
                <a:latin typeface="Calibri"/>
                <a:cs typeface="Calibri"/>
              </a:rPr>
              <a:t>e</a:t>
            </a:r>
            <a:r>
              <a:rPr sz="1800" u="heavy" spc="15" dirty="0">
                <a:latin typeface="Calibri"/>
                <a:cs typeface="Calibri"/>
              </a:rPr>
              <a:t> </a:t>
            </a:r>
            <a:r>
              <a:rPr sz="1800" u="heavy" spc="-10" dirty="0">
                <a:latin typeface="Calibri"/>
                <a:cs typeface="Calibri"/>
              </a:rPr>
              <a:t>th</a:t>
            </a:r>
            <a:r>
              <a:rPr sz="1800" u="heavy" spc="-20" dirty="0">
                <a:latin typeface="Calibri"/>
                <a:cs typeface="Calibri"/>
              </a:rPr>
              <a:t>e</a:t>
            </a:r>
            <a:r>
              <a:rPr sz="1800" u="heavy" spc="-10" dirty="0">
                <a:latin typeface="Calibri"/>
                <a:cs typeface="Calibri"/>
              </a:rPr>
              <a:t>y</a:t>
            </a:r>
            <a:r>
              <a:rPr sz="1800" u="heavy" spc="10" dirty="0">
                <a:latin typeface="Calibri"/>
                <a:cs typeface="Calibri"/>
              </a:rPr>
              <a:t> </a:t>
            </a:r>
            <a:r>
              <a:rPr sz="1800" u="heavy" spc="-15" dirty="0">
                <a:latin typeface="Calibri"/>
                <a:cs typeface="Calibri"/>
              </a:rPr>
              <a:t>n</a:t>
            </a:r>
            <a:r>
              <a:rPr sz="1800" u="heavy" spc="-5" dirty="0">
                <a:latin typeface="Calibri"/>
                <a:cs typeface="Calibri"/>
              </a:rPr>
              <a:t>e</a:t>
            </a:r>
            <a:r>
              <a:rPr sz="1800" u="heavy" spc="-10" dirty="0">
                <a:latin typeface="Calibri"/>
                <a:cs typeface="Calibri"/>
              </a:rPr>
              <a:t>ed</a:t>
            </a:r>
            <a:r>
              <a:rPr sz="1800" u="heavy" dirty="0">
                <a:latin typeface="Calibri"/>
                <a:cs typeface="Calibri"/>
              </a:rPr>
              <a:t> i</a:t>
            </a:r>
            <a:r>
              <a:rPr sz="1800" u="heavy" spc="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.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 </a:t>
            </a:r>
            <a:r>
              <a:rPr sz="1800" spc="-5" dirty="0">
                <a:latin typeface="Calibri"/>
                <a:cs typeface="Calibri"/>
              </a:rPr>
              <a:t>not </a:t>
            </a:r>
            <a:r>
              <a:rPr sz="1800" spc="-25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cl</a:t>
            </a:r>
            <a:r>
              <a:rPr sz="1800" spc="-5" dirty="0">
                <a:latin typeface="Calibri"/>
                <a:cs typeface="Calibri"/>
              </a:rPr>
              <a:t>usi</a:t>
            </a:r>
            <a:r>
              <a:rPr sz="1800" spc="-10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e.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o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than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50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pc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.</a:t>
            </a:r>
            <a:r>
              <a:rPr sz="1800" spc="-5" dirty="0">
                <a:latin typeface="Calibri"/>
                <a:cs typeface="Calibri"/>
              </a:rPr>
              <a:t> O</a:t>
            </a:r>
            <a:r>
              <a:rPr sz="1800" dirty="0">
                <a:latin typeface="Calibri"/>
                <a:cs typeface="Calibri"/>
              </a:rPr>
              <a:t>f an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oho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ll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m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highe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edu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</a:t>
            </a:r>
            <a:endParaRPr sz="1800">
              <a:latin typeface="Calibri"/>
              <a:cs typeface="Calibri"/>
            </a:endParaRPr>
          </a:p>
          <a:p>
            <a:pPr marL="355600" marR="542925" indent="-342900">
              <a:lnSpc>
                <a:spcPct val="80000"/>
              </a:lnSpc>
              <a:spcBef>
                <a:spcPts val="434"/>
              </a:spcBef>
              <a:buFont typeface="Arial"/>
              <a:buChar char="•"/>
              <a:tabLst>
                <a:tab pos="356235" algn="l"/>
              </a:tabLst>
            </a:pPr>
            <a:r>
              <a:rPr sz="1800" u="heavy" spc="-15" dirty="0">
                <a:latin typeface="Calibri"/>
                <a:cs typeface="Calibri"/>
              </a:rPr>
              <a:t>ne</a:t>
            </a:r>
            <a:r>
              <a:rPr sz="1800" u="heavy" spc="-10" dirty="0">
                <a:latin typeface="Calibri"/>
                <a:cs typeface="Calibri"/>
              </a:rPr>
              <a:t>t</a:t>
            </a:r>
            <a:r>
              <a:rPr sz="1800" u="heavy" spc="-35" dirty="0">
                <a:latin typeface="Calibri"/>
                <a:cs typeface="Calibri"/>
              </a:rPr>
              <a:t>w</a:t>
            </a:r>
            <a:r>
              <a:rPr sz="1800" u="heavy" spc="-15" dirty="0">
                <a:latin typeface="Calibri"/>
                <a:cs typeface="Calibri"/>
              </a:rPr>
              <a:t>or</a:t>
            </a:r>
            <a:r>
              <a:rPr sz="1800" u="heavy" spc="-80" dirty="0">
                <a:latin typeface="Calibri"/>
                <a:cs typeface="Calibri"/>
              </a:rPr>
              <a:t>k</a:t>
            </a:r>
            <a:r>
              <a:rPr sz="1800" u="heavy" spc="-10" dirty="0">
                <a:latin typeface="Calibri"/>
                <a:cs typeface="Calibri"/>
              </a:rPr>
              <a:t>ed</a:t>
            </a:r>
            <a:r>
              <a:rPr sz="1800" u="heavy" spc="10" dirty="0">
                <a:latin typeface="Calibri"/>
                <a:cs typeface="Calibri"/>
              </a:rPr>
              <a:t> </a:t>
            </a:r>
            <a:r>
              <a:rPr sz="1800" u="heavy" spc="-10" dirty="0">
                <a:latin typeface="Calibri"/>
                <a:cs typeface="Calibri"/>
              </a:rPr>
              <a:t>ed</a:t>
            </a:r>
            <a:r>
              <a:rPr sz="1800" u="heavy" spc="-5" dirty="0">
                <a:latin typeface="Calibri"/>
                <a:cs typeface="Calibri"/>
              </a:rPr>
              <a:t>u</a:t>
            </a:r>
            <a:r>
              <a:rPr sz="1800" u="heavy" spc="-15" dirty="0">
                <a:latin typeface="Calibri"/>
                <a:cs typeface="Calibri"/>
              </a:rPr>
              <a:t>ca</a:t>
            </a:r>
            <a:r>
              <a:rPr sz="1800" u="heavy" dirty="0">
                <a:latin typeface="Calibri"/>
                <a:cs typeface="Calibri"/>
              </a:rPr>
              <a:t>t</a:t>
            </a:r>
            <a:r>
              <a:rPr sz="1800" u="heavy" spc="-10" dirty="0">
                <a:latin typeface="Calibri"/>
                <a:cs typeface="Calibri"/>
              </a:rPr>
              <a:t>i</a:t>
            </a:r>
            <a:r>
              <a:rPr sz="1800" u="heavy" spc="-5" dirty="0">
                <a:latin typeface="Calibri"/>
                <a:cs typeface="Calibri"/>
              </a:rPr>
              <a:t>on</a:t>
            </a:r>
            <a:r>
              <a:rPr sz="1800" u="heavy" spc="15" dirty="0">
                <a:latin typeface="Calibri"/>
                <a:cs typeface="Calibri"/>
              </a:rPr>
              <a:t> </a:t>
            </a:r>
            <a:r>
              <a:rPr sz="1800" u="heavy" dirty="0">
                <a:latin typeface="Calibri"/>
                <a:cs typeface="Calibri"/>
              </a:rPr>
              <a:t>and</a:t>
            </a:r>
            <a:r>
              <a:rPr sz="1800" u="heavy" spc="10" dirty="0">
                <a:latin typeface="Calibri"/>
                <a:cs typeface="Calibri"/>
              </a:rPr>
              <a:t> </a:t>
            </a:r>
            <a:r>
              <a:rPr sz="1800" u="heavy" dirty="0">
                <a:latin typeface="Calibri"/>
                <a:cs typeface="Calibri"/>
              </a:rPr>
              <a:t>mobi</a:t>
            </a:r>
            <a:r>
              <a:rPr sz="1800" u="heavy" spc="-10" dirty="0">
                <a:latin typeface="Calibri"/>
                <a:cs typeface="Calibri"/>
              </a:rPr>
              <a:t>l</a:t>
            </a:r>
            <a:r>
              <a:rPr sz="1800" u="heavy" spc="-5" dirty="0">
                <a:latin typeface="Calibri"/>
                <a:cs typeface="Calibri"/>
              </a:rPr>
              <a:t>i</a:t>
            </a:r>
            <a:r>
              <a:rPr sz="1800" u="heavy" spc="-10" dirty="0">
                <a:latin typeface="Calibri"/>
                <a:cs typeface="Calibri"/>
              </a:rPr>
              <a:t>t</a:t>
            </a:r>
            <a:r>
              <a:rPr sz="1800" u="heavy" spc="-135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whe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tude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earn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ac</a:t>
            </a:r>
            <a:r>
              <a:rPr sz="1800" spc="-4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os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onal, </a:t>
            </a:r>
            <a:r>
              <a:rPr sz="1800" spc="-15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al 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tut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bou</a:t>
            </a:r>
            <a:r>
              <a:rPr sz="1800" spc="5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daries.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1800" spc="-5" dirty="0">
                <a:latin typeface="Calibri"/>
                <a:cs typeface="Calibri"/>
              </a:rPr>
              <a:t>Enh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nc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q</a:t>
            </a:r>
            <a:r>
              <a:rPr sz="1800" dirty="0">
                <a:latin typeface="Calibri"/>
                <a:cs typeface="Calibri"/>
              </a:rPr>
              <a:t>ual</a:t>
            </a:r>
            <a:r>
              <a:rPr sz="1800" spc="-10" dirty="0">
                <a:latin typeface="Calibri"/>
                <a:cs typeface="Calibri"/>
              </a:rPr>
              <a:t>ity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ame</a:t>
            </a:r>
            <a:r>
              <a:rPr sz="1800" spc="-35" dirty="0">
                <a:latin typeface="Calibri"/>
                <a:cs typeface="Calibri"/>
              </a:rPr>
              <a:t>w</a:t>
            </a:r>
            <a:r>
              <a:rPr sz="1800" spc="-15" dirty="0">
                <a:latin typeface="Calibri"/>
                <a:cs typeface="Calibri"/>
              </a:rPr>
              <a:t>or</a:t>
            </a:r>
            <a:r>
              <a:rPr sz="1800" spc="-10" dirty="0">
                <a:latin typeface="Calibri"/>
                <a:cs typeface="Calibri"/>
              </a:rPr>
              <a:t>k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30" dirty="0">
                <a:latin typeface="Calibri"/>
                <a:cs typeface="Calibri"/>
              </a:rPr>
              <a:t>s</a:t>
            </a:r>
            <a:r>
              <a:rPr sz="1800" spc="-25" dirty="0">
                <a:latin typeface="Calibri"/>
                <a:cs typeface="Calibri"/>
              </a:rPr>
              <a:t>y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emic change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55435" y="5364479"/>
            <a:ext cx="2988563" cy="14935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1063</Words>
  <Application>Microsoft Macintosh PowerPoint</Application>
  <PresentationFormat>On-screen Show (4:3)</PresentationFormat>
  <Paragraphs>76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Development of a vision</vt:lpstr>
      <vt:lpstr>The university of tomorrow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ΒΒ</dc:creator>
  <cp:lastModifiedBy>Jimmy ΒΒ</cp:lastModifiedBy>
  <cp:revision>13</cp:revision>
  <dcterms:created xsi:type="dcterms:W3CDTF">2016-12-12T08:06:11Z</dcterms:created>
  <dcterms:modified xsi:type="dcterms:W3CDTF">2016-12-20T17:47:59Z</dcterms:modified>
</cp:coreProperties>
</file>